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92" r:id="rId2"/>
    <p:sldId id="293" r:id="rId3"/>
    <p:sldId id="294" r:id="rId4"/>
    <p:sldId id="295" r:id="rId5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8F8F8"/>
    <a:srgbClr val="000000"/>
    <a:srgbClr val="FF0000"/>
    <a:srgbClr val="FF99CC"/>
    <a:srgbClr val="FFCC66"/>
    <a:srgbClr val="FF9933"/>
    <a:srgbClr val="00CC00"/>
    <a:srgbClr val="3366FF"/>
    <a:srgbClr val="0066CC"/>
    <a:srgbClr val="4472C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68" d="100"/>
          <a:sy n="68" d="100"/>
        </p:scale>
        <p:origin x="12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Copyright©2022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66AA16C9-D65E-4FAD-82C6-7D5C6E801001}"/>
              </a:ext>
            </a:extLst>
          </p:cNvPr>
          <p:cNvGrpSpPr/>
          <p:nvPr/>
        </p:nvGrpSpPr>
        <p:grpSpPr>
          <a:xfrm>
            <a:off x="7226426" y="1461314"/>
            <a:ext cx="1400378" cy="1567156"/>
            <a:chOff x="4303905" y="368660"/>
            <a:chExt cx="1400378" cy="1567156"/>
          </a:xfrm>
        </p:grpSpPr>
        <p:sp>
          <p:nvSpPr>
            <p:cNvPr id="3" name="フリーフォーム: 図形 2">
              <a:extLst>
                <a:ext uri="{FF2B5EF4-FFF2-40B4-BE49-F238E27FC236}">
                  <a16:creationId xmlns:a16="http://schemas.microsoft.com/office/drawing/2014/main" id="{FA9A6539-A915-4393-AB03-C25982FC99DF}"/>
                </a:ext>
              </a:extLst>
            </p:cNvPr>
            <p:cNvSpPr/>
            <p:nvPr/>
          </p:nvSpPr>
          <p:spPr>
            <a:xfrm>
              <a:off x="4303905" y="368660"/>
              <a:ext cx="1400378" cy="1567156"/>
            </a:xfrm>
            <a:custGeom>
              <a:avLst/>
              <a:gdLst>
                <a:gd name="connsiteX0" fmla="*/ 1082570 w 1778686"/>
                <a:gd name="connsiteY0" fmla="*/ 0 h 1989000"/>
                <a:gd name="connsiteX1" fmla="*/ 1778686 w 1778686"/>
                <a:gd name="connsiteY1" fmla="*/ 709877 h 1989000"/>
                <a:gd name="connsiteX2" fmla="*/ 1170130 w 1778686"/>
                <a:gd name="connsiteY2" fmla="*/ 940667 h 1989000"/>
                <a:gd name="connsiteX3" fmla="*/ 1170130 w 1778686"/>
                <a:gd name="connsiteY3" fmla="*/ 989166 h 1989000"/>
                <a:gd name="connsiteX4" fmla="*/ 1776033 w 1778686"/>
                <a:gd name="connsiteY4" fmla="*/ 759382 h 1989000"/>
                <a:gd name="connsiteX5" fmla="*/ 1776034 w 1778686"/>
                <a:gd name="connsiteY5" fmla="*/ 759382 h 1989000"/>
                <a:gd name="connsiteX6" fmla="*/ 1694768 w 1778686"/>
                <a:gd name="connsiteY6" fmla="*/ 1609628 h 1989000"/>
                <a:gd name="connsiteX7" fmla="*/ 694428 w 1778686"/>
                <a:gd name="connsiteY7" fmla="*/ 1989000 h 1989000"/>
                <a:gd name="connsiteX8" fmla="*/ 690694 w 1778686"/>
                <a:gd name="connsiteY8" fmla="*/ 1984752 h 1989000"/>
                <a:gd name="connsiteX9" fmla="*/ 682702 w 1778686"/>
                <a:gd name="connsiteY9" fmla="*/ 1551443 h 1989000"/>
                <a:gd name="connsiteX10" fmla="*/ 645534 w 1778686"/>
                <a:gd name="connsiteY10" fmla="*/ 1551443 h 1989000"/>
                <a:gd name="connsiteX11" fmla="*/ 655079 w 1778686"/>
                <a:gd name="connsiteY11" fmla="*/ 1978344 h 1989000"/>
                <a:gd name="connsiteX12" fmla="*/ 81266 w 1778686"/>
                <a:gd name="connsiteY12" fmla="*/ 1325502 h 1989000"/>
                <a:gd name="connsiteX13" fmla="*/ 0 w 1778686"/>
                <a:gd name="connsiteY13" fmla="*/ 446648 h 1989000"/>
                <a:gd name="connsiteX14" fmla="*/ 1 w 1778686"/>
                <a:gd name="connsiteY14" fmla="*/ 446648 h 1989000"/>
                <a:gd name="connsiteX15" fmla="*/ 270030 w 1778686"/>
                <a:gd name="connsiteY15" fmla="*/ 753868 h 1989000"/>
                <a:gd name="connsiteX16" fmla="*/ 270030 w 1778686"/>
                <a:gd name="connsiteY16" fmla="*/ 690722 h 1989000"/>
                <a:gd name="connsiteX17" fmla="*/ 13844 w 1778686"/>
                <a:gd name="connsiteY17" fmla="*/ 399252 h 1989000"/>
                <a:gd name="connsiteX0" fmla="*/ 1082570 w 1778686"/>
                <a:gd name="connsiteY0" fmla="*/ 0 h 1989000"/>
                <a:gd name="connsiteX1" fmla="*/ 1778686 w 1778686"/>
                <a:gd name="connsiteY1" fmla="*/ 709877 h 1989000"/>
                <a:gd name="connsiteX2" fmla="*/ 1170130 w 1778686"/>
                <a:gd name="connsiteY2" fmla="*/ 940667 h 1989000"/>
                <a:gd name="connsiteX3" fmla="*/ 1170130 w 1778686"/>
                <a:gd name="connsiteY3" fmla="*/ 989166 h 1989000"/>
                <a:gd name="connsiteX4" fmla="*/ 1776033 w 1778686"/>
                <a:gd name="connsiteY4" fmla="*/ 759382 h 1989000"/>
                <a:gd name="connsiteX5" fmla="*/ 1776034 w 1778686"/>
                <a:gd name="connsiteY5" fmla="*/ 759382 h 1989000"/>
                <a:gd name="connsiteX6" fmla="*/ 1694768 w 1778686"/>
                <a:gd name="connsiteY6" fmla="*/ 1609628 h 1989000"/>
                <a:gd name="connsiteX7" fmla="*/ 694428 w 1778686"/>
                <a:gd name="connsiteY7" fmla="*/ 1989000 h 1989000"/>
                <a:gd name="connsiteX8" fmla="*/ 690694 w 1778686"/>
                <a:gd name="connsiteY8" fmla="*/ 1984752 h 1989000"/>
                <a:gd name="connsiteX9" fmla="*/ 682702 w 1778686"/>
                <a:gd name="connsiteY9" fmla="*/ 1551443 h 1989000"/>
                <a:gd name="connsiteX10" fmla="*/ 645534 w 1778686"/>
                <a:gd name="connsiteY10" fmla="*/ 1551443 h 1989000"/>
                <a:gd name="connsiteX11" fmla="*/ 655079 w 1778686"/>
                <a:gd name="connsiteY11" fmla="*/ 1978344 h 1989000"/>
                <a:gd name="connsiteX12" fmla="*/ 81266 w 1778686"/>
                <a:gd name="connsiteY12" fmla="*/ 1325502 h 1989000"/>
                <a:gd name="connsiteX13" fmla="*/ 0 w 1778686"/>
                <a:gd name="connsiteY13" fmla="*/ 446648 h 1989000"/>
                <a:gd name="connsiteX14" fmla="*/ 1 w 1778686"/>
                <a:gd name="connsiteY14" fmla="*/ 446648 h 1989000"/>
                <a:gd name="connsiteX15" fmla="*/ 270030 w 1778686"/>
                <a:gd name="connsiteY15" fmla="*/ 690722 h 1989000"/>
                <a:gd name="connsiteX16" fmla="*/ 13844 w 1778686"/>
                <a:gd name="connsiteY16" fmla="*/ 399252 h 1989000"/>
                <a:gd name="connsiteX17" fmla="*/ 1082570 w 1778686"/>
                <a:gd name="connsiteY17" fmla="*/ 0 h 1989000"/>
                <a:gd name="connsiteX0" fmla="*/ 1082570 w 1778686"/>
                <a:gd name="connsiteY0" fmla="*/ 0 h 1989000"/>
                <a:gd name="connsiteX1" fmla="*/ 1778686 w 1778686"/>
                <a:gd name="connsiteY1" fmla="*/ 709877 h 1989000"/>
                <a:gd name="connsiteX2" fmla="*/ 1170130 w 1778686"/>
                <a:gd name="connsiteY2" fmla="*/ 940667 h 1989000"/>
                <a:gd name="connsiteX3" fmla="*/ 1170130 w 1778686"/>
                <a:gd name="connsiteY3" fmla="*/ 989166 h 1989000"/>
                <a:gd name="connsiteX4" fmla="*/ 1776033 w 1778686"/>
                <a:gd name="connsiteY4" fmla="*/ 759382 h 1989000"/>
                <a:gd name="connsiteX5" fmla="*/ 1776034 w 1778686"/>
                <a:gd name="connsiteY5" fmla="*/ 759382 h 1989000"/>
                <a:gd name="connsiteX6" fmla="*/ 1694768 w 1778686"/>
                <a:gd name="connsiteY6" fmla="*/ 1609628 h 1989000"/>
                <a:gd name="connsiteX7" fmla="*/ 694428 w 1778686"/>
                <a:gd name="connsiteY7" fmla="*/ 1989000 h 1989000"/>
                <a:gd name="connsiteX8" fmla="*/ 690694 w 1778686"/>
                <a:gd name="connsiteY8" fmla="*/ 1984752 h 1989000"/>
                <a:gd name="connsiteX9" fmla="*/ 682702 w 1778686"/>
                <a:gd name="connsiteY9" fmla="*/ 1551443 h 1989000"/>
                <a:gd name="connsiteX10" fmla="*/ 645534 w 1778686"/>
                <a:gd name="connsiteY10" fmla="*/ 1551443 h 1989000"/>
                <a:gd name="connsiteX11" fmla="*/ 655079 w 1778686"/>
                <a:gd name="connsiteY11" fmla="*/ 1978344 h 1989000"/>
                <a:gd name="connsiteX12" fmla="*/ 81266 w 1778686"/>
                <a:gd name="connsiteY12" fmla="*/ 1325502 h 1989000"/>
                <a:gd name="connsiteX13" fmla="*/ 0 w 1778686"/>
                <a:gd name="connsiteY13" fmla="*/ 446648 h 1989000"/>
                <a:gd name="connsiteX14" fmla="*/ 1 w 1778686"/>
                <a:gd name="connsiteY14" fmla="*/ 446648 h 1989000"/>
                <a:gd name="connsiteX15" fmla="*/ 13844 w 1778686"/>
                <a:gd name="connsiteY15" fmla="*/ 399252 h 1989000"/>
                <a:gd name="connsiteX16" fmla="*/ 1082570 w 1778686"/>
                <a:gd name="connsiteY16" fmla="*/ 0 h 1989000"/>
                <a:gd name="connsiteX0" fmla="*/ 1082570 w 1778686"/>
                <a:gd name="connsiteY0" fmla="*/ 0 h 1989000"/>
                <a:gd name="connsiteX1" fmla="*/ 1778686 w 1778686"/>
                <a:gd name="connsiteY1" fmla="*/ 709877 h 1989000"/>
                <a:gd name="connsiteX2" fmla="*/ 1170130 w 1778686"/>
                <a:gd name="connsiteY2" fmla="*/ 989166 h 1989000"/>
                <a:gd name="connsiteX3" fmla="*/ 1776033 w 1778686"/>
                <a:gd name="connsiteY3" fmla="*/ 759382 h 1989000"/>
                <a:gd name="connsiteX4" fmla="*/ 1776034 w 1778686"/>
                <a:gd name="connsiteY4" fmla="*/ 759382 h 1989000"/>
                <a:gd name="connsiteX5" fmla="*/ 1694768 w 1778686"/>
                <a:gd name="connsiteY5" fmla="*/ 1609628 h 1989000"/>
                <a:gd name="connsiteX6" fmla="*/ 694428 w 1778686"/>
                <a:gd name="connsiteY6" fmla="*/ 1989000 h 1989000"/>
                <a:gd name="connsiteX7" fmla="*/ 690694 w 1778686"/>
                <a:gd name="connsiteY7" fmla="*/ 1984752 h 1989000"/>
                <a:gd name="connsiteX8" fmla="*/ 682702 w 1778686"/>
                <a:gd name="connsiteY8" fmla="*/ 1551443 h 1989000"/>
                <a:gd name="connsiteX9" fmla="*/ 645534 w 1778686"/>
                <a:gd name="connsiteY9" fmla="*/ 1551443 h 1989000"/>
                <a:gd name="connsiteX10" fmla="*/ 655079 w 1778686"/>
                <a:gd name="connsiteY10" fmla="*/ 1978344 h 1989000"/>
                <a:gd name="connsiteX11" fmla="*/ 81266 w 1778686"/>
                <a:gd name="connsiteY11" fmla="*/ 1325502 h 1989000"/>
                <a:gd name="connsiteX12" fmla="*/ 0 w 1778686"/>
                <a:gd name="connsiteY12" fmla="*/ 446648 h 1989000"/>
                <a:gd name="connsiteX13" fmla="*/ 1 w 1778686"/>
                <a:gd name="connsiteY13" fmla="*/ 446648 h 1989000"/>
                <a:gd name="connsiteX14" fmla="*/ 13844 w 1778686"/>
                <a:gd name="connsiteY14" fmla="*/ 399252 h 1989000"/>
                <a:gd name="connsiteX15" fmla="*/ 1082570 w 1778686"/>
                <a:gd name="connsiteY15" fmla="*/ 0 h 1989000"/>
                <a:gd name="connsiteX0" fmla="*/ 1082570 w 1778686"/>
                <a:gd name="connsiteY0" fmla="*/ 0 h 1989000"/>
                <a:gd name="connsiteX1" fmla="*/ 1778686 w 1778686"/>
                <a:gd name="connsiteY1" fmla="*/ 709877 h 1989000"/>
                <a:gd name="connsiteX2" fmla="*/ 1776033 w 1778686"/>
                <a:gd name="connsiteY2" fmla="*/ 759382 h 1989000"/>
                <a:gd name="connsiteX3" fmla="*/ 1776034 w 1778686"/>
                <a:gd name="connsiteY3" fmla="*/ 759382 h 1989000"/>
                <a:gd name="connsiteX4" fmla="*/ 1694768 w 1778686"/>
                <a:gd name="connsiteY4" fmla="*/ 1609628 h 1989000"/>
                <a:gd name="connsiteX5" fmla="*/ 694428 w 1778686"/>
                <a:gd name="connsiteY5" fmla="*/ 1989000 h 1989000"/>
                <a:gd name="connsiteX6" fmla="*/ 690694 w 1778686"/>
                <a:gd name="connsiteY6" fmla="*/ 1984752 h 1989000"/>
                <a:gd name="connsiteX7" fmla="*/ 682702 w 1778686"/>
                <a:gd name="connsiteY7" fmla="*/ 1551443 h 1989000"/>
                <a:gd name="connsiteX8" fmla="*/ 645534 w 1778686"/>
                <a:gd name="connsiteY8" fmla="*/ 1551443 h 1989000"/>
                <a:gd name="connsiteX9" fmla="*/ 655079 w 1778686"/>
                <a:gd name="connsiteY9" fmla="*/ 1978344 h 1989000"/>
                <a:gd name="connsiteX10" fmla="*/ 81266 w 1778686"/>
                <a:gd name="connsiteY10" fmla="*/ 1325502 h 1989000"/>
                <a:gd name="connsiteX11" fmla="*/ 0 w 1778686"/>
                <a:gd name="connsiteY11" fmla="*/ 446648 h 1989000"/>
                <a:gd name="connsiteX12" fmla="*/ 1 w 1778686"/>
                <a:gd name="connsiteY12" fmla="*/ 446648 h 1989000"/>
                <a:gd name="connsiteX13" fmla="*/ 13844 w 1778686"/>
                <a:gd name="connsiteY13" fmla="*/ 399252 h 1989000"/>
                <a:gd name="connsiteX14" fmla="*/ 1082570 w 1778686"/>
                <a:gd name="connsiteY14" fmla="*/ 0 h 1989000"/>
                <a:gd name="connsiteX0" fmla="*/ 1082570 w 1778686"/>
                <a:gd name="connsiteY0" fmla="*/ 0 h 1989000"/>
                <a:gd name="connsiteX1" fmla="*/ 1778686 w 1778686"/>
                <a:gd name="connsiteY1" fmla="*/ 709877 h 1989000"/>
                <a:gd name="connsiteX2" fmla="*/ 1776033 w 1778686"/>
                <a:gd name="connsiteY2" fmla="*/ 759382 h 1989000"/>
                <a:gd name="connsiteX3" fmla="*/ 1776034 w 1778686"/>
                <a:gd name="connsiteY3" fmla="*/ 759382 h 1989000"/>
                <a:gd name="connsiteX4" fmla="*/ 1694768 w 1778686"/>
                <a:gd name="connsiteY4" fmla="*/ 1609628 h 1989000"/>
                <a:gd name="connsiteX5" fmla="*/ 694428 w 1778686"/>
                <a:gd name="connsiteY5" fmla="*/ 1989000 h 1989000"/>
                <a:gd name="connsiteX6" fmla="*/ 690694 w 1778686"/>
                <a:gd name="connsiteY6" fmla="*/ 1984752 h 1989000"/>
                <a:gd name="connsiteX7" fmla="*/ 645534 w 1778686"/>
                <a:gd name="connsiteY7" fmla="*/ 1551443 h 1989000"/>
                <a:gd name="connsiteX8" fmla="*/ 655079 w 1778686"/>
                <a:gd name="connsiteY8" fmla="*/ 1978344 h 1989000"/>
                <a:gd name="connsiteX9" fmla="*/ 81266 w 1778686"/>
                <a:gd name="connsiteY9" fmla="*/ 1325502 h 1989000"/>
                <a:gd name="connsiteX10" fmla="*/ 0 w 1778686"/>
                <a:gd name="connsiteY10" fmla="*/ 446648 h 1989000"/>
                <a:gd name="connsiteX11" fmla="*/ 1 w 1778686"/>
                <a:gd name="connsiteY11" fmla="*/ 446648 h 1989000"/>
                <a:gd name="connsiteX12" fmla="*/ 13844 w 1778686"/>
                <a:gd name="connsiteY12" fmla="*/ 399252 h 1989000"/>
                <a:gd name="connsiteX13" fmla="*/ 1082570 w 1778686"/>
                <a:gd name="connsiteY13" fmla="*/ 0 h 1989000"/>
                <a:gd name="connsiteX0" fmla="*/ 1082570 w 1778686"/>
                <a:gd name="connsiteY0" fmla="*/ 0 h 1989000"/>
                <a:gd name="connsiteX1" fmla="*/ 1778686 w 1778686"/>
                <a:gd name="connsiteY1" fmla="*/ 709877 h 1989000"/>
                <a:gd name="connsiteX2" fmla="*/ 1776033 w 1778686"/>
                <a:gd name="connsiteY2" fmla="*/ 759382 h 1989000"/>
                <a:gd name="connsiteX3" fmla="*/ 1776034 w 1778686"/>
                <a:gd name="connsiteY3" fmla="*/ 759382 h 1989000"/>
                <a:gd name="connsiteX4" fmla="*/ 1694768 w 1778686"/>
                <a:gd name="connsiteY4" fmla="*/ 1609628 h 1989000"/>
                <a:gd name="connsiteX5" fmla="*/ 694428 w 1778686"/>
                <a:gd name="connsiteY5" fmla="*/ 1989000 h 1989000"/>
                <a:gd name="connsiteX6" fmla="*/ 690694 w 1778686"/>
                <a:gd name="connsiteY6" fmla="*/ 1984752 h 1989000"/>
                <a:gd name="connsiteX7" fmla="*/ 655079 w 1778686"/>
                <a:gd name="connsiteY7" fmla="*/ 1978344 h 1989000"/>
                <a:gd name="connsiteX8" fmla="*/ 81266 w 1778686"/>
                <a:gd name="connsiteY8" fmla="*/ 1325502 h 1989000"/>
                <a:gd name="connsiteX9" fmla="*/ 0 w 1778686"/>
                <a:gd name="connsiteY9" fmla="*/ 446648 h 1989000"/>
                <a:gd name="connsiteX10" fmla="*/ 1 w 1778686"/>
                <a:gd name="connsiteY10" fmla="*/ 446648 h 1989000"/>
                <a:gd name="connsiteX11" fmla="*/ 13844 w 1778686"/>
                <a:gd name="connsiteY11" fmla="*/ 399252 h 1989000"/>
                <a:gd name="connsiteX12" fmla="*/ 1082570 w 1778686"/>
                <a:gd name="connsiteY12" fmla="*/ 0 h 1989000"/>
                <a:gd name="connsiteX0" fmla="*/ 1082570 w 1778686"/>
                <a:gd name="connsiteY0" fmla="*/ 0 h 1989000"/>
                <a:gd name="connsiteX1" fmla="*/ 1778686 w 1778686"/>
                <a:gd name="connsiteY1" fmla="*/ 709877 h 1989000"/>
                <a:gd name="connsiteX2" fmla="*/ 1776033 w 1778686"/>
                <a:gd name="connsiteY2" fmla="*/ 759382 h 1989000"/>
                <a:gd name="connsiteX3" fmla="*/ 1776034 w 1778686"/>
                <a:gd name="connsiteY3" fmla="*/ 759382 h 1989000"/>
                <a:gd name="connsiteX4" fmla="*/ 1694768 w 1778686"/>
                <a:gd name="connsiteY4" fmla="*/ 1609628 h 1989000"/>
                <a:gd name="connsiteX5" fmla="*/ 694428 w 1778686"/>
                <a:gd name="connsiteY5" fmla="*/ 1989000 h 1989000"/>
                <a:gd name="connsiteX6" fmla="*/ 655079 w 1778686"/>
                <a:gd name="connsiteY6" fmla="*/ 1978344 h 1989000"/>
                <a:gd name="connsiteX7" fmla="*/ 81266 w 1778686"/>
                <a:gd name="connsiteY7" fmla="*/ 1325502 h 1989000"/>
                <a:gd name="connsiteX8" fmla="*/ 0 w 1778686"/>
                <a:gd name="connsiteY8" fmla="*/ 446648 h 1989000"/>
                <a:gd name="connsiteX9" fmla="*/ 1 w 1778686"/>
                <a:gd name="connsiteY9" fmla="*/ 446648 h 1989000"/>
                <a:gd name="connsiteX10" fmla="*/ 13844 w 1778686"/>
                <a:gd name="connsiteY10" fmla="*/ 399252 h 1989000"/>
                <a:gd name="connsiteX11" fmla="*/ 1082570 w 1778686"/>
                <a:gd name="connsiteY11" fmla="*/ 0 h 1989000"/>
                <a:gd name="connsiteX0" fmla="*/ 1082570 w 1778686"/>
                <a:gd name="connsiteY0" fmla="*/ 0 h 1989000"/>
                <a:gd name="connsiteX1" fmla="*/ 1778686 w 1778686"/>
                <a:gd name="connsiteY1" fmla="*/ 709877 h 1989000"/>
                <a:gd name="connsiteX2" fmla="*/ 1776033 w 1778686"/>
                <a:gd name="connsiteY2" fmla="*/ 759382 h 1989000"/>
                <a:gd name="connsiteX3" fmla="*/ 1776034 w 1778686"/>
                <a:gd name="connsiteY3" fmla="*/ 759382 h 1989000"/>
                <a:gd name="connsiteX4" fmla="*/ 1694768 w 1778686"/>
                <a:gd name="connsiteY4" fmla="*/ 1609628 h 1989000"/>
                <a:gd name="connsiteX5" fmla="*/ 694428 w 1778686"/>
                <a:gd name="connsiteY5" fmla="*/ 1989000 h 1989000"/>
                <a:gd name="connsiteX6" fmla="*/ 655079 w 1778686"/>
                <a:gd name="connsiteY6" fmla="*/ 1978344 h 1989000"/>
                <a:gd name="connsiteX7" fmla="*/ 81266 w 1778686"/>
                <a:gd name="connsiteY7" fmla="*/ 1325502 h 1989000"/>
                <a:gd name="connsiteX8" fmla="*/ 0 w 1778686"/>
                <a:gd name="connsiteY8" fmla="*/ 446648 h 1989000"/>
                <a:gd name="connsiteX9" fmla="*/ 1 w 1778686"/>
                <a:gd name="connsiteY9" fmla="*/ 446648 h 1989000"/>
                <a:gd name="connsiteX10" fmla="*/ 13844 w 1778686"/>
                <a:gd name="connsiteY10" fmla="*/ 399252 h 1989000"/>
                <a:gd name="connsiteX11" fmla="*/ 1082570 w 1778686"/>
                <a:gd name="connsiteY11" fmla="*/ 0 h 1989000"/>
                <a:gd name="connsiteX0" fmla="*/ 1082570 w 1778686"/>
                <a:gd name="connsiteY0" fmla="*/ 0 h 1989000"/>
                <a:gd name="connsiteX1" fmla="*/ 1778686 w 1778686"/>
                <a:gd name="connsiteY1" fmla="*/ 709877 h 1989000"/>
                <a:gd name="connsiteX2" fmla="*/ 1776033 w 1778686"/>
                <a:gd name="connsiteY2" fmla="*/ 759382 h 1989000"/>
                <a:gd name="connsiteX3" fmla="*/ 1776034 w 1778686"/>
                <a:gd name="connsiteY3" fmla="*/ 759382 h 1989000"/>
                <a:gd name="connsiteX4" fmla="*/ 1694768 w 1778686"/>
                <a:gd name="connsiteY4" fmla="*/ 1609628 h 1989000"/>
                <a:gd name="connsiteX5" fmla="*/ 694428 w 1778686"/>
                <a:gd name="connsiteY5" fmla="*/ 1989000 h 1989000"/>
                <a:gd name="connsiteX6" fmla="*/ 655079 w 1778686"/>
                <a:gd name="connsiteY6" fmla="*/ 1978344 h 1989000"/>
                <a:gd name="connsiteX7" fmla="*/ 81266 w 1778686"/>
                <a:gd name="connsiteY7" fmla="*/ 1325502 h 1989000"/>
                <a:gd name="connsiteX8" fmla="*/ 0 w 1778686"/>
                <a:gd name="connsiteY8" fmla="*/ 446648 h 1989000"/>
                <a:gd name="connsiteX9" fmla="*/ 1 w 1778686"/>
                <a:gd name="connsiteY9" fmla="*/ 446648 h 1989000"/>
                <a:gd name="connsiteX10" fmla="*/ 13844 w 1778686"/>
                <a:gd name="connsiteY10" fmla="*/ 399252 h 1989000"/>
                <a:gd name="connsiteX11" fmla="*/ 1082570 w 1778686"/>
                <a:gd name="connsiteY11" fmla="*/ 0 h 1989000"/>
                <a:gd name="connsiteX0" fmla="*/ 1083388 w 1779504"/>
                <a:gd name="connsiteY0" fmla="*/ 0 h 1989000"/>
                <a:gd name="connsiteX1" fmla="*/ 1779504 w 1779504"/>
                <a:gd name="connsiteY1" fmla="*/ 709877 h 1989000"/>
                <a:gd name="connsiteX2" fmla="*/ 1776851 w 1779504"/>
                <a:gd name="connsiteY2" fmla="*/ 759382 h 1989000"/>
                <a:gd name="connsiteX3" fmla="*/ 1776852 w 1779504"/>
                <a:gd name="connsiteY3" fmla="*/ 759382 h 1989000"/>
                <a:gd name="connsiteX4" fmla="*/ 1695586 w 1779504"/>
                <a:gd name="connsiteY4" fmla="*/ 1609628 h 1989000"/>
                <a:gd name="connsiteX5" fmla="*/ 695246 w 1779504"/>
                <a:gd name="connsiteY5" fmla="*/ 1989000 h 1989000"/>
                <a:gd name="connsiteX6" fmla="*/ 655897 w 1779504"/>
                <a:gd name="connsiteY6" fmla="*/ 1978344 h 1989000"/>
                <a:gd name="connsiteX7" fmla="*/ 82084 w 1779504"/>
                <a:gd name="connsiteY7" fmla="*/ 1325502 h 1989000"/>
                <a:gd name="connsiteX8" fmla="*/ 818 w 1779504"/>
                <a:gd name="connsiteY8" fmla="*/ 446648 h 1989000"/>
                <a:gd name="connsiteX9" fmla="*/ 819 w 1779504"/>
                <a:gd name="connsiteY9" fmla="*/ 446648 h 1989000"/>
                <a:gd name="connsiteX10" fmla="*/ 14662 w 1779504"/>
                <a:gd name="connsiteY10" fmla="*/ 399252 h 1989000"/>
                <a:gd name="connsiteX11" fmla="*/ 1083388 w 1779504"/>
                <a:gd name="connsiteY11" fmla="*/ 0 h 1989000"/>
                <a:gd name="connsiteX0" fmla="*/ 1083388 w 1779504"/>
                <a:gd name="connsiteY0" fmla="*/ 0 h 1989000"/>
                <a:gd name="connsiteX1" fmla="*/ 1779504 w 1779504"/>
                <a:gd name="connsiteY1" fmla="*/ 709877 h 1989000"/>
                <a:gd name="connsiteX2" fmla="*/ 1776851 w 1779504"/>
                <a:gd name="connsiteY2" fmla="*/ 759382 h 1989000"/>
                <a:gd name="connsiteX3" fmla="*/ 1776852 w 1779504"/>
                <a:gd name="connsiteY3" fmla="*/ 759382 h 1989000"/>
                <a:gd name="connsiteX4" fmla="*/ 1695586 w 1779504"/>
                <a:gd name="connsiteY4" fmla="*/ 1609628 h 1989000"/>
                <a:gd name="connsiteX5" fmla="*/ 695246 w 1779504"/>
                <a:gd name="connsiteY5" fmla="*/ 1989000 h 1989000"/>
                <a:gd name="connsiteX6" fmla="*/ 655897 w 1779504"/>
                <a:gd name="connsiteY6" fmla="*/ 1978344 h 1989000"/>
                <a:gd name="connsiteX7" fmla="*/ 82084 w 1779504"/>
                <a:gd name="connsiteY7" fmla="*/ 1325502 h 1989000"/>
                <a:gd name="connsiteX8" fmla="*/ 818 w 1779504"/>
                <a:gd name="connsiteY8" fmla="*/ 446648 h 1989000"/>
                <a:gd name="connsiteX9" fmla="*/ 819 w 1779504"/>
                <a:gd name="connsiteY9" fmla="*/ 446648 h 1989000"/>
                <a:gd name="connsiteX10" fmla="*/ 14662 w 1779504"/>
                <a:gd name="connsiteY10" fmla="*/ 399252 h 1989000"/>
                <a:gd name="connsiteX11" fmla="*/ 1083388 w 1779504"/>
                <a:gd name="connsiteY11" fmla="*/ 0 h 1989000"/>
                <a:gd name="connsiteX0" fmla="*/ 1083388 w 1779504"/>
                <a:gd name="connsiteY0" fmla="*/ 0 h 1989840"/>
                <a:gd name="connsiteX1" fmla="*/ 1779504 w 1779504"/>
                <a:gd name="connsiteY1" fmla="*/ 709877 h 1989840"/>
                <a:gd name="connsiteX2" fmla="*/ 1776851 w 1779504"/>
                <a:gd name="connsiteY2" fmla="*/ 759382 h 1989840"/>
                <a:gd name="connsiteX3" fmla="*/ 1776852 w 1779504"/>
                <a:gd name="connsiteY3" fmla="*/ 759382 h 1989840"/>
                <a:gd name="connsiteX4" fmla="*/ 1695586 w 1779504"/>
                <a:gd name="connsiteY4" fmla="*/ 1609628 h 1989840"/>
                <a:gd name="connsiteX5" fmla="*/ 695246 w 1779504"/>
                <a:gd name="connsiteY5" fmla="*/ 1989000 h 1989840"/>
                <a:gd name="connsiteX6" fmla="*/ 655897 w 1779504"/>
                <a:gd name="connsiteY6" fmla="*/ 1978344 h 1989840"/>
                <a:gd name="connsiteX7" fmla="*/ 82084 w 1779504"/>
                <a:gd name="connsiteY7" fmla="*/ 1325502 h 1989840"/>
                <a:gd name="connsiteX8" fmla="*/ 818 w 1779504"/>
                <a:gd name="connsiteY8" fmla="*/ 446648 h 1989840"/>
                <a:gd name="connsiteX9" fmla="*/ 819 w 1779504"/>
                <a:gd name="connsiteY9" fmla="*/ 446648 h 1989840"/>
                <a:gd name="connsiteX10" fmla="*/ 14662 w 1779504"/>
                <a:gd name="connsiteY10" fmla="*/ 399252 h 1989840"/>
                <a:gd name="connsiteX11" fmla="*/ 1083388 w 1779504"/>
                <a:gd name="connsiteY11" fmla="*/ 0 h 1989840"/>
                <a:gd name="connsiteX0" fmla="*/ 1083388 w 1782480"/>
                <a:gd name="connsiteY0" fmla="*/ 0 h 1989840"/>
                <a:gd name="connsiteX1" fmla="*/ 1779504 w 1782480"/>
                <a:gd name="connsiteY1" fmla="*/ 709877 h 1989840"/>
                <a:gd name="connsiteX2" fmla="*/ 1776851 w 1782480"/>
                <a:gd name="connsiteY2" fmla="*/ 759382 h 1989840"/>
                <a:gd name="connsiteX3" fmla="*/ 1776852 w 1782480"/>
                <a:gd name="connsiteY3" fmla="*/ 759382 h 1989840"/>
                <a:gd name="connsiteX4" fmla="*/ 1695586 w 1782480"/>
                <a:gd name="connsiteY4" fmla="*/ 1609628 h 1989840"/>
                <a:gd name="connsiteX5" fmla="*/ 695246 w 1782480"/>
                <a:gd name="connsiteY5" fmla="*/ 1989000 h 1989840"/>
                <a:gd name="connsiteX6" fmla="*/ 655897 w 1782480"/>
                <a:gd name="connsiteY6" fmla="*/ 1978344 h 1989840"/>
                <a:gd name="connsiteX7" fmla="*/ 82084 w 1782480"/>
                <a:gd name="connsiteY7" fmla="*/ 1325502 h 1989840"/>
                <a:gd name="connsiteX8" fmla="*/ 818 w 1782480"/>
                <a:gd name="connsiteY8" fmla="*/ 446648 h 1989840"/>
                <a:gd name="connsiteX9" fmla="*/ 819 w 1782480"/>
                <a:gd name="connsiteY9" fmla="*/ 446648 h 1989840"/>
                <a:gd name="connsiteX10" fmla="*/ 14662 w 1782480"/>
                <a:gd name="connsiteY10" fmla="*/ 399252 h 1989840"/>
                <a:gd name="connsiteX11" fmla="*/ 1083388 w 1782480"/>
                <a:gd name="connsiteY11" fmla="*/ 0 h 1989840"/>
                <a:gd name="connsiteX0" fmla="*/ 1083388 w 1777741"/>
                <a:gd name="connsiteY0" fmla="*/ 0 h 1989840"/>
                <a:gd name="connsiteX1" fmla="*/ 1772032 w 1777741"/>
                <a:gd name="connsiteY1" fmla="*/ 700270 h 1989840"/>
                <a:gd name="connsiteX2" fmla="*/ 1776851 w 1777741"/>
                <a:gd name="connsiteY2" fmla="*/ 759382 h 1989840"/>
                <a:gd name="connsiteX3" fmla="*/ 1776852 w 1777741"/>
                <a:gd name="connsiteY3" fmla="*/ 759382 h 1989840"/>
                <a:gd name="connsiteX4" fmla="*/ 1695586 w 1777741"/>
                <a:gd name="connsiteY4" fmla="*/ 1609628 h 1989840"/>
                <a:gd name="connsiteX5" fmla="*/ 695246 w 1777741"/>
                <a:gd name="connsiteY5" fmla="*/ 1989000 h 1989840"/>
                <a:gd name="connsiteX6" fmla="*/ 655897 w 1777741"/>
                <a:gd name="connsiteY6" fmla="*/ 1978344 h 1989840"/>
                <a:gd name="connsiteX7" fmla="*/ 82084 w 1777741"/>
                <a:gd name="connsiteY7" fmla="*/ 1325502 h 1989840"/>
                <a:gd name="connsiteX8" fmla="*/ 818 w 1777741"/>
                <a:gd name="connsiteY8" fmla="*/ 446648 h 1989840"/>
                <a:gd name="connsiteX9" fmla="*/ 819 w 1777741"/>
                <a:gd name="connsiteY9" fmla="*/ 446648 h 1989840"/>
                <a:gd name="connsiteX10" fmla="*/ 14662 w 1777741"/>
                <a:gd name="connsiteY10" fmla="*/ 399252 h 1989840"/>
                <a:gd name="connsiteX11" fmla="*/ 1083388 w 1777741"/>
                <a:gd name="connsiteY11" fmla="*/ 0 h 1989840"/>
                <a:gd name="connsiteX0" fmla="*/ 1083388 w 1778077"/>
                <a:gd name="connsiteY0" fmla="*/ 0 h 1989840"/>
                <a:gd name="connsiteX1" fmla="*/ 1772032 w 1778077"/>
                <a:gd name="connsiteY1" fmla="*/ 700270 h 1989840"/>
                <a:gd name="connsiteX2" fmla="*/ 1776851 w 1778077"/>
                <a:gd name="connsiteY2" fmla="*/ 759382 h 1989840"/>
                <a:gd name="connsiteX3" fmla="*/ 1776852 w 1778077"/>
                <a:gd name="connsiteY3" fmla="*/ 759382 h 1989840"/>
                <a:gd name="connsiteX4" fmla="*/ 1695586 w 1778077"/>
                <a:gd name="connsiteY4" fmla="*/ 1609628 h 1989840"/>
                <a:gd name="connsiteX5" fmla="*/ 695246 w 1778077"/>
                <a:gd name="connsiteY5" fmla="*/ 1989000 h 1989840"/>
                <a:gd name="connsiteX6" fmla="*/ 655897 w 1778077"/>
                <a:gd name="connsiteY6" fmla="*/ 1978344 h 1989840"/>
                <a:gd name="connsiteX7" fmla="*/ 82084 w 1778077"/>
                <a:gd name="connsiteY7" fmla="*/ 1325502 h 1989840"/>
                <a:gd name="connsiteX8" fmla="*/ 818 w 1778077"/>
                <a:gd name="connsiteY8" fmla="*/ 446648 h 1989840"/>
                <a:gd name="connsiteX9" fmla="*/ 819 w 1778077"/>
                <a:gd name="connsiteY9" fmla="*/ 446648 h 1989840"/>
                <a:gd name="connsiteX10" fmla="*/ 14662 w 1778077"/>
                <a:gd name="connsiteY10" fmla="*/ 399252 h 1989840"/>
                <a:gd name="connsiteX11" fmla="*/ 1083388 w 1778077"/>
                <a:gd name="connsiteY11" fmla="*/ 0 h 1989840"/>
                <a:gd name="connsiteX0" fmla="*/ 1083388 w 1778077"/>
                <a:gd name="connsiteY0" fmla="*/ 0 h 1989840"/>
                <a:gd name="connsiteX1" fmla="*/ 1772032 w 1778077"/>
                <a:gd name="connsiteY1" fmla="*/ 700270 h 1989840"/>
                <a:gd name="connsiteX2" fmla="*/ 1776851 w 1778077"/>
                <a:gd name="connsiteY2" fmla="*/ 759382 h 1989840"/>
                <a:gd name="connsiteX3" fmla="*/ 1695586 w 1778077"/>
                <a:gd name="connsiteY3" fmla="*/ 1609628 h 1989840"/>
                <a:gd name="connsiteX4" fmla="*/ 695246 w 1778077"/>
                <a:gd name="connsiteY4" fmla="*/ 1989000 h 1989840"/>
                <a:gd name="connsiteX5" fmla="*/ 655897 w 1778077"/>
                <a:gd name="connsiteY5" fmla="*/ 1978344 h 1989840"/>
                <a:gd name="connsiteX6" fmla="*/ 82084 w 1778077"/>
                <a:gd name="connsiteY6" fmla="*/ 1325502 h 1989840"/>
                <a:gd name="connsiteX7" fmla="*/ 818 w 1778077"/>
                <a:gd name="connsiteY7" fmla="*/ 446648 h 1989840"/>
                <a:gd name="connsiteX8" fmla="*/ 819 w 1778077"/>
                <a:gd name="connsiteY8" fmla="*/ 446648 h 1989840"/>
                <a:gd name="connsiteX9" fmla="*/ 14662 w 1778077"/>
                <a:gd name="connsiteY9" fmla="*/ 399252 h 1989840"/>
                <a:gd name="connsiteX10" fmla="*/ 1083388 w 1778077"/>
                <a:gd name="connsiteY10" fmla="*/ 0 h 1989840"/>
                <a:gd name="connsiteX0" fmla="*/ 1083388 w 1778520"/>
                <a:gd name="connsiteY0" fmla="*/ 0 h 1989840"/>
                <a:gd name="connsiteX1" fmla="*/ 1772032 w 1778520"/>
                <a:gd name="connsiteY1" fmla="*/ 700270 h 1989840"/>
                <a:gd name="connsiteX2" fmla="*/ 1776851 w 1778520"/>
                <a:gd name="connsiteY2" fmla="*/ 759382 h 1989840"/>
                <a:gd name="connsiteX3" fmla="*/ 1695586 w 1778520"/>
                <a:gd name="connsiteY3" fmla="*/ 1609628 h 1989840"/>
                <a:gd name="connsiteX4" fmla="*/ 695246 w 1778520"/>
                <a:gd name="connsiteY4" fmla="*/ 1989000 h 1989840"/>
                <a:gd name="connsiteX5" fmla="*/ 655897 w 1778520"/>
                <a:gd name="connsiteY5" fmla="*/ 1978344 h 1989840"/>
                <a:gd name="connsiteX6" fmla="*/ 82084 w 1778520"/>
                <a:gd name="connsiteY6" fmla="*/ 1325502 h 1989840"/>
                <a:gd name="connsiteX7" fmla="*/ 818 w 1778520"/>
                <a:gd name="connsiteY7" fmla="*/ 446648 h 1989840"/>
                <a:gd name="connsiteX8" fmla="*/ 819 w 1778520"/>
                <a:gd name="connsiteY8" fmla="*/ 446648 h 1989840"/>
                <a:gd name="connsiteX9" fmla="*/ 14662 w 1778520"/>
                <a:gd name="connsiteY9" fmla="*/ 399252 h 1989840"/>
                <a:gd name="connsiteX10" fmla="*/ 1083388 w 1778520"/>
                <a:gd name="connsiteY10" fmla="*/ 0 h 1989840"/>
                <a:gd name="connsiteX0" fmla="*/ 1083388 w 1778077"/>
                <a:gd name="connsiteY0" fmla="*/ 0 h 1989840"/>
                <a:gd name="connsiteX1" fmla="*/ 1772032 w 1778077"/>
                <a:gd name="connsiteY1" fmla="*/ 700270 h 1989840"/>
                <a:gd name="connsiteX2" fmla="*/ 1776851 w 1778077"/>
                <a:gd name="connsiteY2" fmla="*/ 759382 h 1989840"/>
                <a:gd name="connsiteX3" fmla="*/ 1695586 w 1778077"/>
                <a:gd name="connsiteY3" fmla="*/ 1609628 h 1989840"/>
                <a:gd name="connsiteX4" fmla="*/ 695246 w 1778077"/>
                <a:gd name="connsiteY4" fmla="*/ 1989000 h 1989840"/>
                <a:gd name="connsiteX5" fmla="*/ 655897 w 1778077"/>
                <a:gd name="connsiteY5" fmla="*/ 1978344 h 1989840"/>
                <a:gd name="connsiteX6" fmla="*/ 82084 w 1778077"/>
                <a:gd name="connsiteY6" fmla="*/ 1325502 h 1989840"/>
                <a:gd name="connsiteX7" fmla="*/ 818 w 1778077"/>
                <a:gd name="connsiteY7" fmla="*/ 446648 h 1989840"/>
                <a:gd name="connsiteX8" fmla="*/ 819 w 1778077"/>
                <a:gd name="connsiteY8" fmla="*/ 446648 h 1989840"/>
                <a:gd name="connsiteX9" fmla="*/ 14662 w 1778077"/>
                <a:gd name="connsiteY9" fmla="*/ 399252 h 1989840"/>
                <a:gd name="connsiteX10" fmla="*/ 1083388 w 1778077"/>
                <a:gd name="connsiteY10" fmla="*/ 0 h 19898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778077" h="1989840">
                  <a:moveTo>
                    <a:pt x="1083388" y="0"/>
                  </a:moveTo>
                  <a:lnTo>
                    <a:pt x="1772032" y="700270"/>
                  </a:lnTo>
                  <a:cubicBezTo>
                    <a:pt x="1780756" y="710367"/>
                    <a:pt x="1777734" y="743948"/>
                    <a:pt x="1776851" y="759382"/>
                  </a:cubicBezTo>
                  <a:cubicBezTo>
                    <a:pt x="1775968" y="774816"/>
                    <a:pt x="1722674" y="1326213"/>
                    <a:pt x="1695586" y="1609628"/>
                  </a:cubicBezTo>
                  <a:lnTo>
                    <a:pt x="695246" y="1989000"/>
                  </a:lnTo>
                  <a:cubicBezTo>
                    <a:pt x="684265" y="1991853"/>
                    <a:pt x="664743" y="1987233"/>
                    <a:pt x="655897" y="1978344"/>
                  </a:cubicBezTo>
                  <a:cubicBezTo>
                    <a:pt x="647051" y="1969455"/>
                    <a:pt x="273355" y="1543116"/>
                    <a:pt x="82084" y="1325502"/>
                  </a:cubicBezTo>
                  <a:lnTo>
                    <a:pt x="818" y="446648"/>
                  </a:lnTo>
                  <a:cubicBezTo>
                    <a:pt x="818" y="446648"/>
                    <a:pt x="3677" y="461379"/>
                    <a:pt x="819" y="446648"/>
                  </a:cubicBezTo>
                  <a:cubicBezTo>
                    <a:pt x="-2039" y="431917"/>
                    <a:pt x="2576" y="404377"/>
                    <a:pt x="14662" y="399252"/>
                  </a:cubicBezTo>
                  <a:cubicBezTo>
                    <a:pt x="26748" y="394127"/>
                    <a:pt x="727146" y="133084"/>
                    <a:pt x="1083388" y="0"/>
                  </a:cubicBezTo>
                  <a:close/>
                </a:path>
              </a:pathLst>
            </a:custGeom>
            <a:solidFill>
              <a:srgbClr val="FF0000">
                <a:alpha val="80000"/>
              </a:srgbClr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E6849AC3-26DC-4B5F-BFB9-74FAFE7BC55A}"/>
                </a:ext>
              </a:extLst>
            </p:cNvPr>
            <p:cNvSpPr/>
            <p:nvPr/>
          </p:nvSpPr>
          <p:spPr>
            <a:xfrm>
              <a:off x="4842733" y="976018"/>
              <a:ext cx="823079" cy="919861"/>
            </a:xfrm>
            <a:custGeom>
              <a:avLst/>
              <a:gdLst>
                <a:gd name="connsiteX0" fmla="*/ 458143 w 1088213"/>
                <a:gd name="connsiteY0" fmla="*/ 0 h 1933020"/>
                <a:gd name="connsiteX1" fmla="*/ 1088213 w 1088213"/>
                <a:gd name="connsiteY1" fmla="*/ 716849 h 1933020"/>
                <a:gd name="connsiteX2" fmla="*/ 1007836 w 1088213"/>
                <a:gd name="connsiteY2" fmla="*/ 1557797 h 1933020"/>
                <a:gd name="connsiteX3" fmla="*/ 18436 w 1088213"/>
                <a:gd name="connsiteY3" fmla="*/ 1933020 h 1933020"/>
                <a:gd name="connsiteX4" fmla="*/ 14743 w 1088213"/>
                <a:gd name="connsiteY4" fmla="*/ 1928818 h 1933020"/>
                <a:gd name="connsiteX5" fmla="*/ 0 w 1088213"/>
                <a:gd name="connsiteY5" fmla="*/ 1129546 h 1933020"/>
                <a:gd name="connsiteX6" fmla="*/ 1088212 w 1088213"/>
                <a:gd name="connsiteY6" fmla="*/ 716849 h 1933020"/>
                <a:gd name="connsiteX7" fmla="*/ 458142 w 1088213"/>
                <a:gd name="connsiteY7" fmla="*/ 0 h 1933020"/>
                <a:gd name="connsiteX8" fmla="*/ 458143 w 1088213"/>
                <a:gd name="connsiteY8" fmla="*/ 0 h 1933020"/>
                <a:gd name="connsiteX0" fmla="*/ 458142 w 1088213"/>
                <a:gd name="connsiteY0" fmla="*/ 0 h 1933020"/>
                <a:gd name="connsiteX1" fmla="*/ 1088213 w 1088213"/>
                <a:gd name="connsiteY1" fmla="*/ 716849 h 1933020"/>
                <a:gd name="connsiteX2" fmla="*/ 1007836 w 1088213"/>
                <a:gd name="connsiteY2" fmla="*/ 1557797 h 1933020"/>
                <a:gd name="connsiteX3" fmla="*/ 18436 w 1088213"/>
                <a:gd name="connsiteY3" fmla="*/ 1933020 h 1933020"/>
                <a:gd name="connsiteX4" fmla="*/ 14743 w 1088213"/>
                <a:gd name="connsiteY4" fmla="*/ 1928818 h 1933020"/>
                <a:gd name="connsiteX5" fmla="*/ 0 w 1088213"/>
                <a:gd name="connsiteY5" fmla="*/ 1129546 h 1933020"/>
                <a:gd name="connsiteX6" fmla="*/ 1088212 w 1088213"/>
                <a:gd name="connsiteY6" fmla="*/ 716849 h 1933020"/>
                <a:gd name="connsiteX7" fmla="*/ 458142 w 1088213"/>
                <a:gd name="connsiteY7" fmla="*/ 0 h 1933020"/>
                <a:gd name="connsiteX0" fmla="*/ 1088212 w 1088213"/>
                <a:gd name="connsiteY0" fmla="*/ 0 h 1216171"/>
                <a:gd name="connsiteX1" fmla="*/ 1088213 w 1088213"/>
                <a:gd name="connsiteY1" fmla="*/ 0 h 1216171"/>
                <a:gd name="connsiteX2" fmla="*/ 1007836 w 1088213"/>
                <a:gd name="connsiteY2" fmla="*/ 840948 h 1216171"/>
                <a:gd name="connsiteX3" fmla="*/ 18436 w 1088213"/>
                <a:gd name="connsiteY3" fmla="*/ 1216171 h 1216171"/>
                <a:gd name="connsiteX4" fmla="*/ 14743 w 1088213"/>
                <a:gd name="connsiteY4" fmla="*/ 1211969 h 1216171"/>
                <a:gd name="connsiteX5" fmla="*/ 0 w 1088213"/>
                <a:gd name="connsiteY5" fmla="*/ 412697 h 1216171"/>
                <a:gd name="connsiteX6" fmla="*/ 1088212 w 1088213"/>
                <a:gd name="connsiteY6" fmla="*/ 0 h 12161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88213" h="1216171">
                  <a:moveTo>
                    <a:pt x="1088212" y="0"/>
                  </a:moveTo>
                  <a:lnTo>
                    <a:pt x="1088213" y="0"/>
                  </a:lnTo>
                  <a:lnTo>
                    <a:pt x="1007836" y="840948"/>
                  </a:lnTo>
                  <a:lnTo>
                    <a:pt x="18436" y="1216171"/>
                  </a:lnTo>
                  <a:lnTo>
                    <a:pt x="14743" y="1211969"/>
                  </a:lnTo>
                  <a:lnTo>
                    <a:pt x="0" y="412697"/>
                  </a:lnTo>
                  <a:lnTo>
                    <a:pt x="1088212" y="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B5C7588F-9B1B-43F9-8835-35F5F866C0FC}"/>
                </a:ext>
              </a:extLst>
            </p:cNvPr>
            <p:cNvSpPr/>
            <p:nvPr/>
          </p:nvSpPr>
          <p:spPr>
            <a:xfrm>
              <a:off x="4329114" y="747447"/>
              <a:ext cx="490056" cy="1145841"/>
            </a:xfrm>
            <a:custGeom>
              <a:avLst/>
              <a:gdLst>
                <a:gd name="connsiteX0" fmla="*/ 1 w 647914"/>
                <a:gd name="connsiteY0" fmla="*/ 0 h 1514945"/>
                <a:gd name="connsiteX1" fmla="*/ 630070 w 647914"/>
                <a:gd name="connsiteY1" fmla="*/ 716848 h 1514945"/>
                <a:gd name="connsiteX2" fmla="*/ 633171 w 647914"/>
                <a:gd name="connsiteY2" fmla="*/ 715672 h 1514945"/>
                <a:gd name="connsiteX3" fmla="*/ 647914 w 647914"/>
                <a:gd name="connsiteY3" fmla="*/ 1514945 h 1514945"/>
                <a:gd name="connsiteX4" fmla="*/ 80377 w 647914"/>
                <a:gd name="connsiteY4" fmla="*/ 869242 h 1514945"/>
                <a:gd name="connsiteX5" fmla="*/ 0 w 647914"/>
                <a:gd name="connsiteY5" fmla="*/ 0 h 1514945"/>
                <a:gd name="connsiteX6" fmla="*/ 1 w 647914"/>
                <a:gd name="connsiteY6" fmla="*/ 0 h 1514945"/>
                <a:gd name="connsiteX0" fmla="*/ 1 w 647914"/>
                <a:gd name="connsiteY0" fmla="*/ 0 h 1514945"/>
                <a:gd name="connsiteX1" fmla="*/ 630070 w 647914"/>
                <a:gd name="connsiteY1" fmla="*/ 716848 h 1514945"/>
                <a:gd name="connsiteX2" fmla="*/ 647914 w 647914"/>
                <a:gd name="connsiteY2" fmla="*/ 1514945 h 1514945"/>
                <a:gd name="connsiteX3" fmla="*/ 80377 w 647914"/>
                <a:gd name="connsiteY3" fmla="*/ 869242 h 1514945"/>
                <a:gd name="connsiteX4" fmla="*/ 0 w 647914"/>
                <a:gd name="connsiteY4" fmla="*/ 0 h 1514945"/>
                <a:gd name="connsiteX5" fmla="*/ 1 w 647914"/>
                <a:gd name="connsiteY5" fmla="*/ 0 h 15149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47914" h="1514945">
                  <a:moveTo>
                    <a:pt x="1" y="0"/>
                  </a:moveTo>
                  <a:lnTo>
                    <a:pt x="630070" y="716848"/>
                  </a:lnTo>
                  <a:lnTo>
                    <a:pt x="647914" y="1514945"/>
                  </a:lnTo>
                  <a:lnTo>
                    <a:pt x="80377" y="869242"/>
                  </a:lnTo>
                  <a:lnTo>
                    <a:pt x="0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" name="楕円 5">
              <a:extLst>
                <a:ext uri="{FF2B5EF4-FFF2-40B4-BE49-F238E27FC236}">
                  <a16:creationId xmlns:a16="http://schemas.microsoft.com/office/drawing/2014/main" id="{A0776DD6-47B6-4662-8742-DE45A79890F8}"/>
                </a:ext>
              </a:extLst>
            </p:cNvPr>
            <p:cNvSpPr/>
            <p:nvPr/>
          </p:nvSpPr>
          <p:spPr>
            <a:xfrm>
              <a:off x="4516786" y="646525"/>
              <a:ext cx="238900" cy="19239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楕円 6">
              <a:extLst>
                <a:ext uri="{FF2B5EF4-FFF2-40B4-BE49-F238E27FC236}">
                  <a16:creationId xmlns:a16="http://schemas.microsoft.com/office/drawing/2014/main" id="{E32B921A-A06E-4058-9433-2697382C8C99}"/>
                </a:ext>
              </a:extLst>
            </p:cNvPr>
            <p:cNvSpPr/>
            <p:nvPr/>
          </p:nvSpPr>
          <p:spPr>
            <a:xfrm>
              <a:off x="5277198" y="795750"/>
              <a:ext cx="238900" cy="19239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楕円 7">
              <a:extLst>
                <a:ext uri="{FF2B5EF4-FFF2-40B4-BE49-F238E27FC236}">
                  <a16:creationId xmlns:a16="http://schemas.microsoft.com/office/drawing/2014/main" id="{4C5B60A0-20C4-4862-99ED-852E657E66D5}"/>
                </a:ext>
              </a:extLst>
            </p:cNvPr>
            <p:cNvSpPr/>
            <p:nvPr/>
          </p:nvSpPr>
          <p:spPr>
            <a:xfrm rot="20700000">
              <a:off x="5378734" y="1162938"/>
              <a:ext cx="201708" cy="16136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楕円 8">
              <a:extLst>
                <a:ext uri="{FF2B5EF4-FFF2-40B4-BE49-F238E27FC236}">
                  <a16:creationId xmlns:a16="http://schemas.microsoft.com/office/drawing/2014/main" id="{8080AD15-C542-4DF1-B045-5FC5C28C59DD}"/>
                </a:ext>
              </a:extLst>
            </p:cNvPr>
            <p:cNvSpPr/>
            <p:nvPr/>
          </p:nvSpPr>
          <p:spPr>
            <a:xfrm rot="20700000">
              <a:off x="4944840" y="1617969"/>
              <a:ext cx="188470" cy="15077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楕円 9">
              <a:extLst>
                <a:ext uri="{FF2B5EF4-FFF2-40B4-BE49-F238E27FC236}">
                  <a16:creationId xmlns:a16="http://schemas.microsoft.com/office/drawing/2014/main" id="{80826372-2FF3-404E-876C-8CF34D650607}"/>
                </a:ext>
              </a:extLst>
            </p:cNvPr>
            <p:cNvSpPr/>
            <p:nvPr/>
          </p:nvSpPr>
          <p:spPr>
            <a:xfrm rot="20700000">
              <a:off x="4495698" y="1218387"/>
              <a:ext cx="155244" cy="2247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楕円 10">
              <a:extLst>
                <a:ext uri="{FF2B5EF4-FFF2-40B4-BE49-F238E27FC236}">
                  <a16:creationId xmlns:a16="http://schemas.microsoft.com/office/drawing/2014/main" id="{4B16D081-5334-4052-B3E6-9713EFF93656}"/>
                </a:ext>
              </a:extLst>
            </p:cNvPr>
            <p:cNvSpPr/>
            <p:nvPr/>
          </p:nvSpPr>
          <p:spPr>
            <a:xfrm>
              <a:off x="4883498" y="722725"/>
              <a:ext cx="238900" cy="19239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83EE4794-25EC-4628-A9A6-C699687FA33D}"/>
              </a:ext>
            </a:extLst>
          </p:cNvPr>
          <p:cNvGrpSpPr/>
          <p:nvPr/>
        </p:nvGrpSpPr>
        <p:grpSpPr>
          <a:xfrm>
            <a:off x="1371625" y="1461314"/>
            <a:ext cx="1400378" cy="1567156"/>
            <a:chOff x="722530" y="368660"/>
            <a:chExt cx="1400378" cy="1567156"/>
          </a:xfrm>
        </p:grpSpPr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9F6395CC-56D5-4576-9C72-E3CB92DD77F7}"/>
                </a:ext>
              </a:extLst>
            </p:cNvPr>
            <p:cNvSpPr/>
            <p:nvPr/>
          </p:nvSpPr>
          <p:spPr>
            <a:xfrm>
              <a:off x="722530" y="368660"/>
              <a:ext cx="1400378" cy="1567156"/>
            </a:xfrm>
            <a:custGeom>
              <a:avLst/>
              <a:gdLst>
                <a:gd name="connsiteX0" fmla="*/ 1082570 w 1778686"/>
                <a:gd name="connsiteY0" fmla="*/ 0 h 1989000"/>
                <a:gd name="connsiteX1" fmla="*/ 1778686 w 1778686"/>
                <a:gd name="connsiteY1" fmla="*/ 709877 h 1989000"/>
                <a:gd name="connsiteX2" fmla="*/ 1170130 w 1778686"/>
                <a:gd name="connsiteY2" fmla="*/ 940667 h 1989000"/>
                <a:gd name="connsiteX3" fmla="*/ 1170130 w 1778686"/>
                <a:gd name="connsiteY3" fmla="*/ 989166 h 1989000"/>
                <a:gd name="connsiteX4" fmla="*/ 1776033 w 1778686"/>
                <a:gd name="connsiteY4" fmla="*/ 759382 h 1989000"/>
                <a:gd name="connsiteX5" fmla="*/ 1776034 w 1778686"/>
                <a:gd name="connsiteY5" fmla="*/ 759382 h 1989000"/>
                <a:gd name="connsiteX6" fmla="*/ 1694768 w 1778686"/>
                <a:gd name="connsiteY6" fmla="*/ 1609628 h 1989000"/>
                <a:gd name="connsiteX7" fmla="*/ 694428 w 1778686"/>
                <a:gd name="connsiteY7" fmla="*/ 1989000 h 1989000"/>
                <a:gd name="connsiteX8" fmla="*/ 690694 w 1778686"/>
                <a:gd name="connsiteY8" fmla="*/ 1984752 h 1989000"/>
                <a:gd name="connsiteX9" fmla="*/ 682702 w 1778686"/>
                <a:gd name="connsiteY9" fmla="*/ 1551443 h 1989000"/>
                <a:gd name="connsiteX10" fmla="*/ 645534 w 1778686"/>
                <a:gd name="connsiteY10" fmla="*/ 1551443 h 1989000"/>
                <a:gd name="connsiteX11" fmla="*/ 655079 w 1778686"/>
                <a:gd name="connsiteY11" fmla="*/ 1978344 h 1989000"/>
                <a:gd name="connsiteX12" fmla="*/ 81266 w 1778686"/>
                <a:gd name="connsiteY12" fmla="*/ 1325502 h 1989000"/>
                <a:gd name="connsiteX13" fmla="*/ 0 w 1778686"/>
                <a:gd name="connsiteY13" fmla="*/ 446648 h 1989000"/>
                <a:gd name="connsiteX14" fmla="*/ 1 w 1778686"/>
                <a:gd name="connsiteY14" fmla="*/ 446648 h 1989000"/>
                <a:gd name="connsiteX15" fmla="*/ 270030 w 1778686"/>
                <a:gd name="connsiteY15" fmla="*/ 753868 h 1989000"/>
                <a:gd name="connsiteX16" fmla="*/ 270030 w 1778686"/>
                <a:gd name="connsiteY16" fmla="*/ 690722 h 1989000"/>
                <a:gd name="connsiteX17" fmla="*/ 13844 w 1778686"/>
                <a:gd name="connsiteY17" fmla="*/ 399252 h 1989000"/>
                <a:gd name="connsiteX0" fmla="*/ 1082570 w 1778686"/>
                <a:gd name="connsiteY0" fmla="*/ 0 h 1989000"/>
                <a:gd name="connsiteX1" fmla="*/ 1778686 w 1778686"/>
                <a:gd name="connsiteY1" fmla="*/ 709877 h 1989000"/>
                <a:gd name="connsiteX2" fmla="*/ 1170130 w 1778686"/>
                <a:gd name="connsiteY2" fmla="*/ 940667 h 1989000"/>
                <a:gd name="connsiteX3" fmla="*/ 1170130 w 1778686"/>
                <a:gd name="connsiteY3" fmla="*/ 989166 h 1989000"/>
                <a:gd name="connsiteX4" fmla="*/ 1776033 w 1778686"/>
                <a:gd name="connsiteY4" fmla="*/ 759382 h 1989000"/>
                <a:gd name="connsiteX5" fmla="*/ 1776034 w 1778686"/>
                <a:gd name="connsiteY5" fmla="*/ 759382 h 1989000"/>
                <a:gd name="connsiteX6" fmla="*/ 1694768 w 1778686"/>
                <a:gd name="connsiteY6" fmla="*/ 1609628 h 1989000"/>
                <a:gd name="connsiteX7" fmla="*/ 694428 w 1778686"/>
                <a:gd name="connsiteY7" fmla="*/ 1989000 h 1989000"/>
                <a:gd name="connsiteX8" fmla="*/ 690694 w 1778686"/>
                <a:gd name="connsiteY8" fmla="*/ 1984752 h 1989000"/>
                <a:gd name="connsiteX9" fmla="*/ 682702 w 1778686"/>
                <a:gd name="connsiteY9" fmla="*/ 1551443 h 1989000"/>
                <a:gd name="connsiteX10" fmla="*/ 645534 w 1778686"/>
                <a:gd name="connsiteY10" fmla="*/ 1551443 h 1989000"/>
                <a:gd name="connsiteX11" fmla="*/ 655079 w 1778686"/>
                <a:gd name="connsiteY11" fmla="*/ 1978344 h 1989000"/>
                <a:gd name="connsiteX12" fmla="*/ 81266 w 1778686"/>
                <a:gd name="connsiteY12" fmla="*/ 1325502 h 1989000"/>
                <a:gd name="connsiteX13" fmla="*/ 0 w 1778686"/>
                <a:gd name="connsiteY13" fmla="*/ 446648 h 1989000"/>
                <a:gd name="connsiteX14" fmla="*/ 1 w 1778686"/>
                <a:gd name="connsiteY14" fmla="*/ 446648 h 1989000"/>
                <a:gd name="connsiteX15" fmla="*/ 270030 w 1778686"/>
                <a:gd name="connsiteY15" fmla="*/ 690722 h 1989000"/>
                <a:gd name="connsiteX16" fmla="*/ 13844 w 1778686"/>
                <a:gd name="connsiteY16" fmla="*/ 399252 h 1989000"/>
                <a:gd name="connsiteX17" fmla="*/ 1082570 w 1778686"/>
                <a:gd name="connsiteY17" fmla="*/ 0 h 1989000"/>
                <a:gd name="connsiteX0" fmla="*/ 1082570 w 1778686"/>
                <a:gd name="connsiteY0" fmla="*/ 0 h 1989000"/>
                <a:gd name="connsiteX1" fmla="*/ 1778686 w 1778686"/>
                <a:gd name="connsiteY1" fmla="*/ 709877 h 1989000"/>
                <a:gd name="connsiteX2" fmla="*/ 1170130 w 1778686"/>
                <a:gd name="connsiteY2" fmla="*/ 940667 h 1989000"/>
                <a:gd name="connsiteX3" fmla="*/ 1170130 w 1778686"/>
                <a:gd name="connsiteY3" fmla="*/ 989166 h 1989000"/>
                <a:gd name="connsiteX4" fmla="*/ 1776033 w 1778686"/>
                <a:gd name="connsiteY4" fmla="*/ 759382 h 1989000"/>
                <a:gd name="connsiteX5" fmla="*/ 1776034 w 1778686"/>
                <a:gd name="connsiteY5" fmla="*/ 759382 h 1989000"/>
                <a:gd name="connsiteX6" fmla="*/ 1694768 w 1778686"/>
                <a:gd name="connsiteY6" fmla="*/ 1609628 h 1989000"/>
                <a:gd name="connsiteX7" fmla="*/ 694428 w 1778686"/>
                <a:gd name="connsiteY7" fmla="*/ 1989000 h 1989000"/>
                <a:gd name="connsiteX8" fmla="*/ 690694 w 1778686"/>
                <a:gd name="connsiteY8" fmla="*/ 1984752 h 1989000"/>
                <a:gd name="connsiteX9" fmla="*/ 682702 w 1778686"/>
                <a:gd name="connsiteY9" fmla="*/ 1551443 h 1989000"/>
                <a:gd name="connsiteX10" fmla="*/ 645534 w 1778686"/>
                <a:gd name="connsiteY10" fmla="*/ 1551443 h 1989000"/>
                <a:gd name="connsiteX11" fmla="*/ 655079 w 1778686"/>
                <a:gd name="connsiteY11" fmla="*/ 1978344 h 1989000"/>
                <a:gd name="connsiteX12" fmla="*/ 81266 w 1778686"/>
                <a:gd name="connsiteY12" fmla="*/ 1325502 h 1989000"/>
                <a:gd name="connsiteX13" fmla="*/ 0 w 1778686"/>
                <a:gd name="connsiteY13" fmla="*/ 446648 h 1989000"/>
                <a:gd name="connsiteX14" fmla="*/ 1 w 1778686"/>
                <a:gd name="connsiteY14" fmla="*/ 446648 h 1989000"/>
                <a:gd name="connsiteX15" fmla="*/ 13844 w 1778686"/>
                <a:gd name="connsiteY15" fmla="*/ 399252 h 1989000"/>
                <a:gd name="connsiteX16" fmla="*/ 1082570 w 1778686"/>
                <a:gd name="connsiteY16" fmla="*/ 0 h 1989000"/>
                <a:gd name="connsiteX0" fmla="*/ 1082570 w 1778686"/>
                <a:gd name="connsiteY0" fmla="*/ 0 h 1989000"/>
                <a:gd name="connsiteX1" fmla="*/ 1778686 w 1778686"/>
                <a:gd name="connsiteY1" fmla="*/ 709877 h 1989000"/>
                <a:gd name="connsiteX2" fmla="*/ 1170130 w 1778686"/>
                <a:gd name="connsiteY2" fmla="*/ 989166 h 1989000"/>
                <a:gd name="connsiteX3" fmla="*/ 1776033 w 1778686"/>
                <a:gd name="connsiteY3" fmla="*/ 759382 h 1989000"/>
                <a:gd name="connsiteX4" fmla="*/ 1776034 w 1778686"/>
                <a:gd name="connsiteY4" fmla="*/ 759382 h 1989000"/>
                <a:gd name="connsiteX5" fmla="*/ 1694768 w 1778686"/>
                <a:gd name="connsiteY5" fmla="*/ 1609628 h 1989000"/>
                <a:gd name="connsiteX6" fmla="*/ 694428 w 1778686"/>
                <a:gd name="connsiteY6" fmla="*/ 1989000 h 1989000"/>
                <a:gd name="connsiteX7" fmla="*/ 690694 w 1778686"/>
                <a:gd name="connsiteY7" fmla="*/ 1984752 h 1989000"/>
                <a:gd name="connsiteX8" fmla="*/ 682702 w 1778686"/>
                <a:gd name="connsiteY8" fmla="*/ 1551443 h 1989000"/>
                <a:gd name="connsiteX9" fmla="*/ 645534 w 1778686"/>
                <a:gd name="connsiteY9" fmla="*/ 1551443 h 1989000"/>
                <a:gd name="connsiteX10" fmla="*/ 655079 w 1778686"/>
                <a:gd name="connsiteY10" fmla="*/ 1978344 h 1989000"/>
                <a:gd name="connsiteX11" fmla="*/ 81266 w 1778686"/>
                <a:gd name="connsiteY11" fmla="*/ 1325502 h 1989000"/>
                <a:gd name="connsiteX12" fmla="*/ 0 w 1778686"/>
                <a:gd name="connsiteY12" fmla="*/ 446648 h 1989000"/>
                <a:gd name="connsiteX13" fmla="*/ 1 w 1778686"/>
                <a:gd name="connsiteY13" fmla="*/ 446648 h 1989000"/>
                <a:gd name="connsiteX14" fmla="*/ 13844 w 1778686"/>
                <a:gd name="connsiteY14" fmla="*/ 399252 h 1989000"/>
                <a:gd name="connsiteX15" fmla="*/ 1082570 w 1778686"/>
                <a:gd name="connsiteY15" fmla="*/ 0 h 1989000"/>
                <a:gd name="connsiteX0" fmla="*/ 1082570 w 1778686"/>
                <a:gd name="connsiteY0" fmla="*/ 0 h 1989000"/>
                <a:gd name="connsiteX1" fmla="*/ 1778686 w 1778686"/>
                <a:gd name="connsiteY1" fmla="*/ 709877 h 1989000"/>
                <a:gd name="connsiteX2" fmla="*/ 1776033 w 1778686"/>
                <a:gd name="connsiteY2" fmla="*/ 759382 h 1989000"/>
                <a:gd name="connsiteX3" fmla="*/ 1776034 w 1778686"/>
                <a:gd name="connsiteY3" fmla="*/ 759382 h 1989000"/>
                <a:gd name="connsiteX4" fmla="*/ 1694768 w 1778686"/>
                <a:gd name="connsiteY4" fmla="*/ 1609628 h 1989000"/>
                <a:gd name="connsiteX5" fmla="*/ 694428 w 1778686"/>
                <a:gd name="connsiteY5" fmla="*/ 1989000 h 1989000"/>
                <a:gd name="connsiteX6" fmla="*/ 690694 w 1778686"/>
                <a:gd name="connsiteY6" fmla="*/ 1984752 h 1989000"/>
                <a:gd name="connsiteX7" fmla="*/ 682702 w 1778686"/>
                <a:gd name="connsiteY7" fmla="*/ 1551443 h 1989000"/>
                <a:gd name="connsiteX8" fmla="*/ 645534 w 1778686"/>
                <a:gd name="connsiteY8" fmla="*/ 1551443 h 1989000"/>
                <a:gd name="connsiteX9" fmla="*/ 655079 w 1778686"/>
                <a:gd name="connsiteY9" fmla="*/ 1978344 h 1989000"/>
                <a:gd name="connsiteX10" fmla="*/ 81266 w 1778686"/>
                <a:gd name="connsiteY10" fmla="*/ 1325502 h 1989000"/>
                <a:gd name="connsiteX11" fmla="*/ 0 w 1778686"/>
                <a:gd name="connsiteY11" fmla="*/ 446648 h 1989000"/>
                <a:gd name="connsiteX12" fmla="*/ 1 w 1778686"/>
                <a:gd name="connsiteY12" fmla="*/ 446648 h 1989000"/>
                <a:gd name="connsiteX13" fmla="*/ 13844 w 1778686"/>
                <a:gd name="connsiteY13" fmla="*/ 399252 h 1989000"/>
                <a:gd name="connsiteX14" fmla="*/ 1082570 w 1778686"/>
                <a:gd name="connsiteY14" fmla="*/ 0 h 1989000"/>
                <a:gd name="connsiteX0" fmla="*/ 1082570 w 1778686"/>
                <a:gd name="connsiteY0" fmla="*/ 0 h 1989000"/>
                <a:gd name="connsiteX1" fmla="*/ 1778686 w 1778686"/>
                <a:gd name="connsiteY1" fmla="*/ 709877 h 1989000"/>
                <a:gd name="connsiteX2" fmla="*/ 1776033 w 1778686"/>
                <a:gd name="connsiteY2" fmla="*/ 759382 h 1989000"/>
                <a:gd name="connsiteX3" fmla="*/ 1776034 w 1778686"/>
                <a:gd name="connsiteY3" fmla="*/ 759382 h 1989000"/>
                <a:gd name="connsiteX4" fmla="*/ 1694768 w 1778686"/>
                <a:gd name="connsiteY4" fmla="*/ 1609628 h 1989000"/>
                <a:gd name="connsiteX5" fmla="*/ 694428 w 1778686"/>
                <a:gd name="connsiteY5" fmla="*/ 1989000 h 1989000"/>
                <a:gd name="connsiteX6" fmla="*/ 690694 w 1778686"/>
                <a:gd name="connsiteY6" fmla="*/ 1984752 h 1989000"/>
                <a:gd name="connsiteX7" fmla="*/ 645534 w 1778686"/>
                <a:gd name="connsiteY7" fmla="*/ 1551443 h 1989000"/>
                <a:gd name="connsiteX8" fmla="*/ 655079 w 1778686"/>
                <a:gd name="connsiteY8" fmla="*/ 1978344 h 1989000"/>
                <a:gd name="connsiteX9" fmla="*/ 81266 w 1778686"/>
                <a:gd name="connsiteY9" fmla="*/ 1325502 h 1989000"/>
                <a:gd name="connsiteX10" fmla="*/ 0 w 1778686"/>
                <a:gd name="connsiteY10" fmla="*/ 446648 h 1989000"/>
                <a:gd name="connsiteX11" fmla="*/ 1 w 1778686"/>
                <a:gd name="connsiteY11" fmla="*/ 446648 h 1989000"/>
                <a:gd name="connsiteX12" fmla="*/ 13844 w 1778686"/>
                <a:gd name="connsiteY12" fmla="*/ 399252 h 1989000"/>
                <a:gd name="connsiteX13" fmla="*/ 1082570 w 1778686"/>
                <a:gd name="connsiteY13" fmla="*/ 0 h 1989000"/>
                <a:gd name="connsiteX0" fmla="*/ 1082570 w 1778686"/>
                <a:gd name="connsiteY0" fmla="*/ 0 h 1989000"/>
                <a:gd name="connsiteX1" fmla="*/ 1778686 w 1778686"/>
                <a:gd name="connsiteY1" fmla="*/ 709877 h 1989000"/>
                <a:gd name="connsiteX2" fmla="*/ 1776033 w 1778686"/>
                <a:gd name="connsiteY2" fmla="*/ 759382 h 1989000"/>
                <a:gd name="connsiteX3" fmla="*/ 1776034 w 1778686"/>
                <a:gd name="connsiteY3" fmla="*/ 759382 h 1989000"/>
                <a:gd name="connsiteX4" fmla="*/ 1694768 w 1778686"/>
                <a:gd name="connsiteY4" fmla="*/ 1609628 h 1989000"/>
                <a:gd name="connsiteX5" fmla="*/ 694428 w 1778686"/>
                <a:gd name="connsiteY5" fmla="*/ 1989000 h 1989000"/>
                <a:gd name="connsiteX6" fmla="*/ 690694 w 1778686"/>
                <a:gd name="connsiteY6" fmla="*/ 1984752 h 1989000"/>
                <a:gd name="connsiteX7" fmla="*/ 655079 w 1778686"/>
                <a:gd name="connsiteY7" fmla="*/ 1978344 h 1989000"/>
                <a:gd name="connsiteX8" fmla="*/ 81266 w 1778686"/>
                <a:gd name="connsiteY8" fmla="*/ 1325502 h 1989000"/>
                <a:gd name="connsiteX9" fmla="*/ 0 w 1778686"/>
                <a:gd name="connsiteY9" fmla="*/ 446648 h 1989000"/>
                <a:gd name="connsiteX10" fmla="*/ 1 w 1778686"/>
                <a:gd name="connsiteY10" fmla="*/ 446648 h 1989000"/>
                <a:gd name="connsiteX11" fmla="*/ 13844 w 1778686"/>
                <a:gd name="connsiteY11" fmla="*/ 399252 h 1989000"/>
                <a:gd name="connsiteX12" fmla="*/ 1082570 w 1778686"/>
                <a:gd name="connsiteY12" fmla="*/ 0 h 1989000"/>
                <a:gd name="connsiteX0" fmla="*/ 1082570 w 1778686"/>
                <a:gd name="connsiteY0" fmla="*/ 0 h 1989000"/>
                <a:gd name="connsiteX1" fmla="*/ 1778686 w 1778686"/>
                <a:gd name="connsiteY1" fmla="*/ 709877 h 1989000"/>
                <a:gd name="connsiteX2" fmla="*/ 1776033 w 1778686"/>
                <a:gd name="connsiteY2" fmla="*/ 759382 h 1989000"/>
                <a:gd name="connsiteX3" fmla="*/ 1776034 w 1778686"/>
                <a:gd name="connsiteY3" fmla="*/ 759382 h 1989000"/>
                <a:gd name="connsiteX4" fmla="*/ 1694768 w 1778686"/>
                <a:gd name="connsiteY4" fmla="*/ 1609628 h 1989000"/>
                <a:gd name="connsiteX5" fmla="*/ 694428 w 1778686"/>
                <a:gd name="connsiteY5" fmla="*/ 1989000 h 1989000"/>
                <a:gd name="connsiteX6" fmla="*/ 655079 w 1778686"/>
                <a:gd name="connsiteY6" fmla="*/ 1978344 h 1989000"/>
                <a:gd name="connsiteX7" fmla="*/ 81266 w 1778686"/>
                <a:gd name="connsiteY7" fmla="*/ 1325502 h 1989000"/>
                <a:gd name="connsiteX8" fmla="*/ 0 w 1778686"/>
                <a:gd name="connsiteY8" fmla="*/ 446648 h 1989000"/>
                <a:gd name="connsiteX9" fmla="*/ 1 w 1778686"/>
                <a:gd name="connsiteY9" fmla="*/ 446648 h 1989000"/>
                <a:gd name="connsiteX10" fmla="*/ 13844 w 1778686"/>
                <a:gd name="connsiteY10" fmla="*/ 399252 h 1989000"/>
                <a:gd name="connsiteX11" fmla="*/ 1082570 w 1778686"/>
                <a:gd name="connsiteY11" fmla="*/ 0 h 1989000"/>
                <a:gd name="connsiteX0" fmla="*/ 1082570 w 1778686"/>
                <a:gd name="connsiteY0" fmla="*/ 0 h 1989000"/>
                <a:gd name="connsiteX1" fmla="*/ 1778686 w 1778686"/>
                <a:gd name="connsiteY1" fmla="*/ 709877 h 1989000"/>
                <a:gd name="connsiteX2" fmla="*/ 1776033 w 1778686"/>
                <a:gd name="connsiteY2" fmla="*/ 759382 h 1989000"/>
                <a:gd name="connsiteX3" fmla="*/ 1776034 w 1778686"/>
                <a:gd name="connsiteY3" fmla="*/ 759382 h 1989000"/>
                <a:gd name="connsiteX4" fmla="*/ 1694768 w 1778686"/>
                <a:gd name="connsiteY4" fmla="*/ 1609628 h 1989000"/>
                <a:gd name="connsiteX5" fmla="*/ 694428 w 1778686"/>
                <a:gd name="connsiteY5" fmla="*/ 1989000 h 1989000"/>
                <a:gd name="connsiteX6" fmla="*/ 655079 w 1778686"/>
                <a:gd name="connsiteY6" fmla="*/ 1978344 h 1989000"/>
                <a:gd name="connsiteX7" fmla="*/ 81266 w 1778686"/>
                <a:gd name="connsiteY7" fmla="*/ 1325502 h 1989000"/>
                <a:gd name="connsiteX8" fmla="*/ 0 w 1778686"/>
                <a:gd name="connsiteY8" fmla="*/ 446648 h 1989000"/>
                <a:gd name="connsiteX9" fmla="*/ 1 w 1778686"/>
                <a:gd name="connsiteY9" fmla="*/ 446648 h 1989000"/>
                <a:gd name="connsiteX10" fmla="*/ 13844 w 1778686"/>
                <a:gd name="connsiteY10" fmla="*/ 399252 h 1989000"/>
                <a:gd name="connsiteX11" fmla="*/ 1082570 w 1778686"/>
                <a:gd name="connsiteY11" fmla="*/ 0 h 1989000"/>
                <a:gd name="connsiteX0" fmla="*/ 1082570 w 1778686"/>
                <a:gd name="connsiteY0" fmla="*/ 0 h 1989000"/>
                <a:gd name="connsiteX1" fmla="*/ 1778686 w 1778686"/>
                <a:gd name="connsiteY1" fmla="*/ 709877 h 1989000"/>
                <a:gd name="connsiteX2" fmla="*/ 1776033 w 1778686"/>
                <a:gd name="connsiteY2" fmla="*/ 759382 h 1989000"/>
                <a:gd name="connsiteX3" fmla="*/ 1776034 w 1778686"/>
                <a:gd name="connsiteY3" fmla="*/ 759382 h 1989000"/>
                <a:gd name="connsiteX4" fmla="*/ 1694768 w 1778686"/>
                <a:gd name="connsiteY4" fmla="*/ 1609628 h 1989000"/>
                <a:gd name="connsiteX5" fmla="*/ 694428 w 1778686"/>
                <a:gd name="connsiteY5" fmla="*/ 1989000 h 1989000"/>
                <a:gd name="connsiteX6" fmla="*/ 655079 w 1778686"/>
                <a:gd name="connsiteY6" fmla="*/ 1978344 h 1989000"/>
                <a:gd name="connsiteX7" fmla="*/ 81266 w 1778686"/>
                <a:gd name="connsiteY7" fmla="*/ 1325502 h 1989000"/>
                <a:gd name="connsiteX8" fmla="*/ 0 w 1778686"/>
                <a:gd name="connsiteY8" fmla="*/ 446648 h 1989000"/>
                <a:gd name="connsiteX9" fmla="*/ 1 w 1778686"/>
                <a:gd name="connsiteY9" fmla="*/ 446648 h 1989000"/>
                <a:gd name="connsiteX10" fmla="*/ 13844 w 1778686"/>
                <a:gd name="connsiteY10" fmla="*/ 399252 h 1989000"/>
                <a:gd name="connsiteX11" fmla="*/ 1082570 w 1778686"/>
                <a:gd name="connsiteY11" fmla="*/ 0 h 1989000"/>
                <a:gd name="connsiteX0" fmla="*/ 1083388 w 1779504"/>
                <a:gd name="connsiteY0" fmla="*/ 0 h 1989000"/>
                <a:gd name="connsiteX1" fmla="*/ 1779504 w 1779504"/>
                <a:gd name="connsiteY1" fmla="*/ 709877 h 1989000"/>
                <a:gd name="connsiteX2" fmla="*/ 1776851 w 1779504"/>
                <a:gd name="connsiteY2" fmla="*/ 759382 h 1989000"/>
                <a:gd name="connsiteX3" fmla="*/ 1776852 w 1779504"/>
                <a:gd name="connsiteY3" fmla="*/ 759382 h 1989000"/>
                <a:gd name="connsiteX4" fmla="*/ 1695586 w 1779504"/>
                <a:gd name="connsiteY4" fmla="*/ 1609628 h 1989000"/>
                <a:gd name="connsiteX5" fmla="*/ 695246 w 1779504"/>
                <a:gd name="connsiteY5" fmla="*/ 1989000 h 1989000"/>
                <a:gd name="connsiteX6" fmla="*/ 655897 w 1779504"/>
                <a:gd name="connsiteY6" fmla="*/ 1978344 h 1989000"/>
                <a:gd name="connsiteX7" fmla="*/ 82084 w 1779504"/>
                <a:gd name="connsiteY7" fmla="*/ 1325502 h 1989000"/>
                <a:gd name="connsiteX8" fmla="*/ 818 w 1779504"/>
                <a:gd name="connsiteY8" fmla="*/ 446648 h 1989000"/>
                <a:gd name="connsiteX9" fmla="*/ 819 w 1779504"/>
                <a:gd name="connsiteY9" fmla="*/ 446648 h 1989000"/>
                <a:gd name="connsiteX10" fmla="*/ 14662 w 1779504"/>
                <a:gd name="connsiteY10" fmla="*/ 399252 h 1989000"/>
                <a:gd name="connsiteX11" fmla="*/ 1083388 w 1779504"/>
                <a:gd name="connsiteY11" fmla="*/ 0 h 1989000"/>
                <a:gd name="connsiteX0" fmla="*/ 1083388 w 1779504"/>
                <a:gd name="connsiteY0" fmla="*/ 0 h 1989000"/>
                <a:gd name="connsiteX1" fmla="*/ 1779504 w 1779504"/>
                <a:gd name="connsiteY1" fmla="*/ 709877 h 1989000"/>
                <a:gd name="connsiteX2" fmla="*/ 1776851 w 1779504"/>
                <a:gd name="connsiteY2" fmla="*/ 759382 h 1989000"/>
                <a:gd name="connsiteX3" fmla="*/ 1776852 w 1779504"/>
                <a:gd name="connsiteY3" fmla="*/ 759382 h 1989000"/>
                <a:gd name="connsiteX4" fmla="*/ 1695586 w 1779504"/>
                <a:gd name="connsiteY4" fmla="*/ 1609628 h 1989000"/>
                <a:gd name="connsiteX5" fmla="*/ 695246 w 1779504"/>
                <a:gd name="connsiteY5" fmla="*/ 1989000 h 1989000"/>
                <a:gd name="connsiteX6" fmla="*/ 655897 w 1779504"/>
                <a:gd name="connsiteY6" fmla="*/ 1978344 h 1989000"/>
                <a:gd name="connsiteX7" fmla="*/ 82084 w 1779504"/>
                <a:gd name="connsiteY7" fmla="*/ 1325502 h 1989000"/>
                <a:gd name="connsiteX8" fmla="*/ 818 w 1779504"/>
                <a:gd name="connsiteY8" fmla="*/ 446648 h 1989000"/>
                <a:gd name="connsiteX9" fmla="*/ 819 w 1779504"/>
                <a:gd name="connsiteY9" fmla="*/ 446648 h 1989000"/>
                <a:gd name="connsiteX10" fmla="*/ 14662 w 1779504"/>
                <a:gd name="connsiteY10" fmla="*/ 399252 h 1989000"/>
                <a:gd name="connsiteX11" fmla="*/ 1083388 w 1779504"/>
                <a:gd name="connsiteY11" fmla="*/ 0 h 1989000"/>
                <a:gd name="connsiteX0" fmla="*/ 1083388 w 1779504"/>
                <a:gd name="connsiteY0" fmla="*/ 0 h 1989840"/>
                <a:gd name="connsiteX1" fmla="*/ 1779504 w 1779504"/>
                <a:gd name="connsiteY1" fmla="*/ 709877 h 1989840"/>
                <a:gd name="connsiteX2" fmla="*/ 1776851 w 1779504"/>
                <a:gd name="connsiteY2" fmla="*/ 759382 h 1989840"/>
                <a:gd name="connsiteX3" fmla="*/ 1776852 w 1779504"/>
                <a:gd name="connsiteY3" fmla="*/ 759382 h 1989840"/>
                <a:gd name="connsiteX4" fmla="*/ 1695586 w 1779504"/>
                <a:gd name="connsiteY4" fmla="*/ 1609628 h 1989840"/>
                <a:gd name="connsiteX5" fmla="*/ 695246 w 1779504"/>
                <a:gd name="connsiteY5" fmla="*/ 1989000 h 1989840"/>
                <a:gd name="connsiteX6" fmla="*/ 655897 w 1779504"/>
                <a:gd name="connsiteY6" fmla="*/ 1978344 h 1989840"/>
                <a:gd name="connsiteX7" fmla="*/ 82084 w 1779504"/>
                <a:gd name="connsiteY7" fmla="*/ 1325502 h 1989840"/>
                <a:gd name="connsiteX8" fmla="*/ 818 w 1779504"/>
                <a:gd name="connsiteY8" fmla="*/ 446648 h 1989840"/>
                <a:gd name="connsiteX9" fmla="*/ 819 w 1779504"/>
                <a:gd name="connsiteY9" fmla="*/ 446648 h 1989840"/>
                <a:gd name="connsiteX10" fmla="*/ 14662 w 1779504"/>
                <a:gd name="connsiteY10" fmla="*/ 399252 h 1989840"/>
                <a:gd name="connsiteX11" fmla="*/ 1083388 w 1779504"/>
                <a:gd name="connsiteY11" fmla="*/ 0 h 1989840"/>
                <a:gd name="connsiteX0" fmla="*/ 1083388 w 1782480"/>
                <a:gd name="connsiteY0" fmla="*/ 0 h 1989840"/>
                <a:gd name="connsiteX1" fmla="*/ 1779504 w 1782480"/>
                <a:gd name="connsiteY1" fmla="*/ 709877 h 1989840"/>
                <a:gd name="connsiteX2" fmla="*/ 1776851 w 1782480"/>
                <a:gd name="connsiteY2" fmla="*/ 759382 h 1989840"/>
                <a:gd name="connsiteX3" fmla="*/ 1776852 w 1782480"/>
                <a:gd name="connsiteY3" fmla="*/ 759382 h 1989840"/>
                <a:gd name="connsiteX4" fmla="*/ 1695586 w 1782480"/>
                <a:gd name="connsiteY4" fmla="*/ 1609628 h 1989840"/>
                <a:gd name="connsiteX5" fmla="*/ 695246 w 1782480"/>
                <a:gd name="connsiteY5" fmla="*/ 1989000 h 1989840"/>
                <a:gd name="connsiteX6" fmla="*/ 655897 w 1782480"/>
                <a:gd name="connsiteY6" fmla="*/ 1978344 h 1989840"/>
                <a:gd name="connsiteX7" fmla="*/ 82084 w 1782480"/>
                <a:gd name="connsiteY7" fmla="*/ 1325502 h 1989840"/>
                <a:gd name="connsiteX8" fmla="*/ 818 w 1782480"/>
                <a:gd name="connsiteY8" fmla="*/ 446648 h 1989840"/>
                <a:gd name="connsiteX9" fmla="*/ 819 w 1782480"/>
                <a:gd name="connsiteY9" fmla="*/ 446648 h 1989840"/>
                <a:gd name="connsiteX10" fmla="*/ 14662 w 1782480"/>
                <a:gd name="connsiteY10" fmla="*/ 399252 h 1989840"/>
                <a:gd name="connsiteX11" fmla="*/ 1083388 w 1782480"/>
                <a:gd name="connsiteY11" fmla="*/ 0 h 1989840"/>
                <a:gd name="connsiteX0" fmla="*/ 1083388 w 1777741"/>
                <a:gd name="connsiteY0" fmla="*/ 0 h 1989840"/>
                <a:gd name="connsiteX1" fmla="*/ 1772032 w 1777741"/>
                <a:gd name="connsiteY1" fmla="*/ 700270 h 1989840"/>
                <a:gd name="connsiteX2" fmla="*/ 1776851 w 1777741"/>
                <a:gd name="connsiteY2" fmla="*/ 759382 h 1989840"/>
                <a:gd name="connsiteX3" fmla="*/ 1776852 w 1777741"/>
                <a:gd name="connsiteY3" fmla="*/ 759382 h 1989840"/>
                <a:gd name="connsiteX4" fmla="*/ 1695586 w 1777741"/>
                <a:gd name="connsiteY4" fmla="*/ 1609628 h 1989840"/>
                <a:gd name="connsiteX5" fmla="*/ 695246 w 1777741"/>
                <a:gd name="connsiteY5" fmla="*/ 1989000 h 1989840"/>
                <a:gd name="connsiteX6" fmla="*/ 655897 w 1777741"/>
                <a:gd name="connsiteY6" fmla="*/ 1978344 h 1989840"/>
                <a:gd name="connsiteX7" fmla="*/ 82084 w 1777741"/>
                <a:gd name="connsiteY7" fmla="*/ 1325502 h 1989840"/>
                <a:gd name="connsiteX8" fmla="*/ 818 w 1777741"/>
                <a:gd name="connsiteY8" fmla="*/ 446648 h 1989840"/>
                <a:gd name="connsiteX9" fmla="*/ 819 w 1777741"/>
                <a:gd name="connsiteY9" fmla="*/ 446648 h 1989840"/>
                <a:gd name="connsiteX10" fmla="*/ 14662 w 1777741"/>
                <a:gd name="connsiteY10" fmla="*/ 399252 h 1989840"/>
                <a:gd name="connsiteX11" fmla="*/ 1083388 w 1777741"/>
                <a:gd name="connsiteY11" fmla="*/ 0 h 1989840"/>
                <a:gd name="connsiteX0" fmla="*/ 1083388 w 1778077"/>
                <a:gd name="connsiteY0" fmla="*/ 0 h 1989840"/>
                <a:gd name="connsiteX1" fmla="*/ 1772032 w 1778077"/>
                <a:gd name="connsiteY1" fmla="*/ 700270 h 1989840"/>
                <a:gd name="connsiteX2" fmla="*/ 1776851 w 1778077"/>
                <a:gd name="connsiteY2" fmla="*/ 759382 h 1989840"/>
                <a:gd name="connsiteX3" fmla="*/ 1776852 w 1778077"/>
                <a:gd name="connsiteY3" fmla="*/ 759382 h 1989840"/>
                <a:gd name="connsiteX4" fmla="*/ 1695586 w 1778077"/>
                <a:gd name="connsiteY4" fmla="*/ 1609628 h 1989840"/>
                <a:gd name="connsiteX5" fmla="*/ 695246 w 1778077"/>
                <a:gd name="connsiteY5" fmla="*/ 1989000 h 1989840"/>
                <a:gd name="connsiteX6" fmla="*/ 655897 w 1778077"/>
                <a:gd name="connsiteY6" fmla="*/ 1978344 h 1989840"/>
                <a:gd name="connsiteX7" fmla="*/ 82084 w 1778077"/>
                <a:gd name="connsiteY7" fmla="*/ 1325502 h 1989840"/>
                <a:gd name="connsiteX8" fmla="*/ 818 w 1778077"/>
                <a:gd name="connsiteY8" fmla="*/ 446648 h 1989840"/>
                <a:gd name="connsiteX9" fmla="*/ 819 w 1778077"/>
                <a:gd name="connsiteY9" fmla="*/ 446648 h 1989840"/>
                <a:gd name="connsiteX10" fmla="*/ 14662 w 1778077"/>
                <a:gd name="connsiteY10" fmla="*/ 399252 h 1989840"/>
                <a:gd name="connsiteX11" fmla="*/ 1083388 w 1778077"/>
                <a:gd name="connsiteY11" fmla="*/ 0 h 1989840"/>
                <a:gd name="connsiteX0" fmla="*/ 1083388 w 1778077"/>
                <a:gd name="connsiteY0" fmla="*/ 0 h 1989840"/>
                <a:gd name="connsiteX1" fmla="*/ 1772032 w 1778077"/>
                <a:gd name="connsiteY1" fmla="*/ 700270 h 1989840"/>
                <a:gd name="connsiteX2" fmla="*/ 1776851 w 1778077"/>
                <a:gd name="connsiteY2" fmla="*/ 759382 h 1989840"/>
                <a:gd name="connsiteX3" fmla="*/ 1695586 w 1778077"/>
                <a:gd name="connsiteY3" fmla="*/ 1609628 h 1989840"/>
                <a:gd name="connsiteX4" fmla="*/ 695246 w 1778077"/>
                <a:gd name="connsiteY4" fmla="*/ 1989000 h 1989840"/>
                <a:gd name="connsiteX5" fmla="*/ 655897 w 1778077"/>
                <a:gd name="connsiteY5" fmla="*/ 1978344 h 1989840"/>
                <a:gd name="connsiteX6" fmla="*/ 82084 w 1778077"/>
                <a:gd name="connsiteY6" fmla="*/ 1325502 h 1989840"/>
                <a:gd name="connsiteX7" fmla="*/ 818 w 1778077"/>
                <a:gd name="connsiteY7" fmla="*/ 446648 h 1989840"/>
                <a:gd name="connsiteX8" fmla="*/ 819 w 1778077"/>
                <a:gd name="connsiteY8" fmla="*/ 446648 h 1989840"/>
                <a:gd name="connsiteX9" fmla="*/ 14662 w 1778077"/>
                <a:gd name="connsiteY9" fmla="*/ 399252 h 1989840"/>
                <a:gd name="connsiteX10" fmla="*/ 1083388 w 1778077"/>
                <a:gd name="connsiteY10" fmla="*/ 0 h 1989840"/>
                <a:gd name="connsiteX0" fmla="*/ 1083388 w 1778520"/>
                <a:gd name="connsiteY0" fmla="*/ 0 h 1989840"/>
                <a:gd name="connsiteX1" fmla="*/ 1772032 w 1778520"/>
                <a:gd name="connsiteY1" fmla="*/ 700270 h 1989840"/>
                <a:gd name="connsiteX2" fmla="*/ 1776851 w 1778520"/>
                <a:gd name="connsiteY2" fmla="*/ 759382 h 1989840"/>
                <a:gd name="connsiteX3" fmla="*/ 1695586 w 1778520"/>
                <a:gd name="connsiteY3" fmla="*/ 1609628 h 1989840"/>
                <a:gd name="connsiteX4" fmla="*/ 695246 w 1778520"/>
                <a:gd name="connsiteY4" fmla="*/ 1989000 h 1989840"/>
                <a:gd name="connsiteX5" fmla="*/ 655897 w 1778520"/>
                <a:gd name="connsiteY5" fmla="*/ 1978344 h 1989840"/>
                <a:gd name="connsiteX6" fmla="*/ 82084 w 1778520"/>
                <a:gd name="connsiteY6" fmla="*/ 1325502 h 1989840"/>
                <a:gd name="connsiteX7" fmla="*/ 818 w 1778520"/>
                <a:gd name="connsiteY7" fmla="*/ 446648 h 1989840"/>
                <a:gd name="connsiteX8" fmla="*/ 819 w 1778520"/>
                <a:gd name="connsiteY8" fmla="*/ 446648 h 1989840"/>
                <a:gd name="connsiteX9" fmla="*/ 14662 w 1778520"/>
                <a:gd name="connsiteY9" fmla="*/ 399252 h 1989840"/>
                <a:gd name="connsiteX10" fmla="*/ 1083388 w 1778520"/>
                <a:gd name="connsiteY10" fmla="*/ 0 h 1989840"/>
                <a:gd name="connsiteX0" fmla="*/ 1083388 w 1778077"/>
                <a:gd name="connsiteY0" fmla="*/ 0 h 1989840"/>
                <a:gd name="connsiteX1" fmla="*/ 1772032 w 1778077"/>
                <a:gd name="connsiteY1" fmla="*/ 700270 h 1989840"/>
                <a:gd name="connsiteX2" fmla="*/ 1776851 w 1778077"/>
                <a:gd name="connsiteY2" fmla="*/ 759382 h 1989840"/>
                <a:gd name="connsiteX3" fmla="*/ 1695586 w 1778077"/>
                <a:gd name="connsiteY3" fmla="*/ 1609628 h 1989840"/>
                <a:gd name="connsiteX4" fmla="*/ 695246 w 1778077"/>
                <a:gd name="connsiteY4" fmla="*/ 1989000 h 1989840"/>
                <a:gd name="connsiteX5" fmla="*/ 655897 w 1778077"/>
                <a:gd name="connsiteY5" fmla="*/ 1978344 h 1989840"/>
                <a:gd name="connsiteX6" fmla="*/ 82084 w 1778077"/>
                <a:gd name="connsiteY6" fmla="*/ 1325502 h 1989840"/>
                <a:gd name="connsiteX7" fmla="*/ 818 w 1778077"/>
                <a:gd name="connsiteY7" fmla="*/ 446648 h 1989840"/>
                <a:gd name="connsiteX8" fmla="*/ 819 w 1778077"/>
                <a:gd name="connsiteY8" fmla="*/ 446648 h 1989840"/>
                <a:gd name="connsiteX9" fmla="*/ 14662 w 1778077"/>
                <a:gd name="connsiteY9" fmla="*/ 399252 h 1989840"/>
                <a:gd name="connsiteX10" fmla="*/ 1083388 w 1778077"/>
                <a:gd name="connsiteY10" fmla="*/ 0 h 19898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778077" h="1989840">
                  <a:moveTo>
                    <a:pt x="1083388" y="0"/>
                  </a:moveTo>
                  <a:lnTo>
                    <a:pt x="1772032" y="700270"/>
                  </a:lnTo>
                  <a:cubicBezTo>
                    <a:pt x="1780756" y="710367"/>
                    <a:pt x="1777734" y="743948"/>
                    <a:pt x="1776851" y="759382"/>
                  </a:cubicBezTo>
                  <a:cubicBezTo>
                    <a:pt x="1775968" y="774816"/>
                    <a:pt x="1722674" y="1326213"/>
                    <a:pt x="1695586" y="1609628"/>
                  </a:cubicBezTo>
                  <a:lnTo>
                    <a:pt x="695246" y="1989000"/>
                  </a:lnTo>
                  <a:cubicBezTo>
                    <a:pt x="684265" y="1991853"/>
                    <a:pt x="664743" y="1987233"/>
                    <a:pt x="655897" y="1978344"/>
                  </a:cubicBezTo>
                  <a:cubicBezTo>
                    <a:pt x="647051" y="1969455"/>
                    <a:pt x="273355" y="1543116"/>
                    <a:pt x="82084" y="1325502"/>
                  </a:cubicBezTo>
                  <a:lnTo>
                    <a:pt x="818" y="446648"/>
                  </a:lnTo>
                  <a:cubicBezTo>
                    <a:pt x="818" y="446648"/>
                    <a:pt x="3677" y="461379"/>
                    <a:pt x="819" y="446648"/>
                  </a:cubicBezTo>
                  <a:cubicBezTo>
                    <a:pt x="-2039" y="431917"/>
                    <a:pt x="2576" y="404377"/>
                    <a:pt x="14662" y="399252"/>
                  </a:cubicBezTo>
                  <a:cubicBezTo>
                    <a:pt x="26748" y="394127"/>
                    <a:pt x="727146" y="133084"/>
                    <a:pt x="1083388" y="0"/>
                  </a:cubicBezTo>
                  <a:close/>
                </a:path>
              </a:pathLst>
            </a:custGeom>
            <a:solidFill>
              <a:srgbClr val="FF0000">
                <a:alpha val="80000"/>
              </a:srgbClr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B5450D10-30A4-46DD-9261-EB4A770E83DF}"/>
                </a:ext>
              </a:extLst>
            </p:cNvPr>
            <p:cNvSpPr/>
            <p:nvPr/>
          </p:nvSpPr>
          <p:spPr>
            <a:xfrm>
              <a:off x="1261358" y="976018"/>
              <a:ext cx="823079" cy="919861"/>
            </a:xfrm>
            <a:custGeom>
              <a:avLst/>
              <a:gdLst>
                <a:gd name="connsiteX0" fmla="*/ 458143 w 1088213"/>
                <a:gd name="connsiteY0" fmla="*/ 0 h 1933020"/>
                <a:gd name="connsiteX1" fmla="*/ 1088213 w 1088213"/>
                <a:gd name="connsiteY1" fmla="*/ 716849 h 1933020"/>
                <a:gd name="connsiteX2" fmla="*/ 1007836 w 1088213"/>
                <a:gd name="connsiteY2" fmla="*/ 1557797 h 1933020"/>
                <a:gd name="connsiteX3" fmla="*/ 18436 w 1088213"/>
                <a:gd name="connsiteY3" fmla="*/ 1933020 h 1933020"/>
                <a:gd name="connsiteX4" fmla="*/ 14743 w 1088213"/>
                <a:gd name="connsiteY4" fmla="*/ 1928818 h 1933020"/>
                <a:gd name="connsiteX5" fmla="*/ 0 w 1088213"/>
                <a:gd name="connsiteY5" fmla="*/ 1129546 h 1933020"/>
                <a:gd name="connsiteX6" fmla="*/ 1088212 w 1088213"/>
                <a:gd name="connsiteY6" fmla="*/ 716849 h 1933020"/>
                <a:gd name="connsiteX7" fmla="*/ 458142 w 1088213"/>
                <a:gd name="connsiteY7" fmla="*/ 0 h 1933020"/>
                <a:gd name="connsiteX8" fmla="*/ 458143 w 1088213"/>
                <a:gd name="connsiteY8" fmla="*/ 0 h 1933020"/>
                <a:gd name="connsiteX0" fmla="*/ 458142 w 1088213"/>
                <a:gd name="connsiteY0" fmla="*/ 0 h 1933020"/>
                <a:gd name="connsiteX1" fmla="*/ 1088213 w 1088213"/>
                <a:gd name="connsiteY1" fmla="*/ 716849 h 1933020"/>
                <a:gd name="connsiteX2" fmla="*/ 1007836 w 1088213"/>
                <a:gd name="connsiteY2" fmla="*/ 1557797 h 1933020"/>
                <a:gd name="connsiteX3" fmla="*/ 18436 w 1088213"/>
                <a:gd name="connsiteY3" fmla="*/ 1933020 h 1933020"/>
                <a:gd name="connsiteX4" fmla="*/ 14743 w 1088213"/>
                <a:gd name="connsiteY4" fmla="*/ 1928818 h 1933020"/>
                <a:gd name="connsiteX5" fmla="*/ 0 w 1088213"/>
                <a:gd name="connsiteY5" fmla="*/ 1129546 h 1933020"/>
                <a:gd name="connsiteX6" fmla="*/ 1088212 w 1088213"/>
                <a:gd name="connsiteY6" fmla="*/ 716849 h 1933020"/>
                <a:gd name="connsiteX7" fmla="*/ 458142 w 1088213"/>
                <a:gd name="connsiteY7" fmla="*/ 0 h 1933020"/>
                <a:gd name="connsiteX0" fmla="*/ 1088212 w 1088213"/>
                <a:gd name="connsiteY0" fmla="*/ 0 h 1216171"/>
                <a:gd name="connsiteX1" fmla="*/ 1088213 w 1088213"/>
                <a:gd name="connsiteY1" fmla="*/ 0 h 1216171"/>
                <a:gd name="connsiteX2" fmla="*/ 1007836 w 1088213"/>
                <a:gd name="connsiteY2" fmla="*/ 840948 h 1216171"/>
                <a:gd name="connsiteX3" fmla="*/ 18436 w 1088213"/>
                <a:gd name="connsiteY3" fmla="*/ 1216171 h 1216171"/>
                <a:gd name="connsiteX4" fmla="*/ 14743 w 1088213"/>
                <a:gd name="connsiteY4" fmla="*/ 1211969 h 1216171"/>
                <a:gd name="connsiteX5" fmla="*/ 0 w 1088213"/>
                <a:gd name="connsiteY5" fmla="*/ 412697 h 1216171"/>
                <a:gd name="connsiteX6" fmla="*/ 1088212 w 1088213"/>
                <a:gd name="connsiteY6" fmla="*/ 0 h 12161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88213" h="1216171">
                  <a:moveTo>
                    <a:pt x="1088212" y="0"/>
                  </a:moveTo>
                  <a:lnTo>
                    <a:pt x="1088213" y="0"/>
                  </a:lnTo>
                  <a:lnTo>
                    <a:pt x="1007836" y="840948"/>
                  </a:lnTo>
                  <a:lnTo>
                    <a:pt x="18436" y="1216171"/>
                  </a:lnTo>
                  <a:lnTo>
                    <a:pt x="14743" y="1211969"/>
                  </a:lnTo>
                  <a:lnTo>
                    <a:pt x="0" y="412697"/>
                  </a:lnTo>
                  <a:lnTo>
                    <a:pt x="1088212" y="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27996F07-F178-4805-BDBE-7DCD095D42E2}"/>
                </a:ext>
              </a:extLst>
            </p:cNvPr>
            <p:cNvSpPr/>
            <p:nvPr/>
          </p:nvSpPr>
          <p:spPr>
            <a:xfrm>
              <a:off x="747739" y="747447"/>
              <a:ext cx="490056" cy="1145841"/>
            </a:xfrm>
            <a:custGeom>
              <a:avLst/>
              <a:gdLst>
                <a:gd name="connsiteX0" fmla="*/ 1 w 647914"/>
                <a:gd name="connsiteY0" fmla="*/ 0 h 1514945"/>
                <a:gd name="connsiteX1" fmla="*/ 630070 w 647914"/>
                <a:gd name="connsiteY1" fmla="*/ 716848 h 1514945"/>
                <a:gd name="connsiteX2" fmla="*/ 633171 w 647914"/>
                <a:gd name="connsiteY2" fmla="*/ 715672 h 1514945"/>
                <a:gd name="connsiteX3" fmla="*/ 647914 w 647914"/>
                <a:gd name="connsiteY3" fmla="*/ 1514945 h 1514945"/>
                <a:gd name="connsiteX4" fmla="*/ 80377 w 647914"/>
                <a:gd name="connsiteY4" fmla="*/ 869242 h 1514945"/>
                <a:gd name="connsiteX5" fmla="*/ 0 w 647914"/>
                <a:gd name="connsiteY5" fmla="*/ 0 h 1514945"/>
                <a:gd name="connsiteX6" fmla="*/ 1 w 647914"/>
                <a:gd name="connsiteY6" fmla="*/ 0 h 1514945"/>
                <a:gd name="connsiteX0" fmla="*/ 1 w 647914"/>
                <a:gd name="connsiteY0" fmla="*/ 0 h 1514945"/>
                <a:gd name="connsiteX1" fmla="*/ 630070 w 647914"/>
                <a:gd name="connsiteY1" fmla="*/ 716848 h 1514945"/>
                <a:gd name="connsiteX2" fmla="*/ 647914 w 647914"/>
                <a:gd name="connsiteY2" fmla="*/ 1514945 h 1514945"/>
                <a:gd name="connsiteX3" fmla="*/ 80377 w 647914"/>
                <a:gd name="connsiteY3" fmla="*/ 869242 h 1514945"/>
                <a:gd name="connsiteX4" fmla="*/ 0 w 647914"/>
                <a:gd name="connsiteY4" fmla="*/ 0 h 1514945"/>
                <a:gd name="connsiteX5" fmla="*/ 1 w 647914"/>
                <a:gd name="connsiteY5" fmla="*/ 0 h 15149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47914" h="1514945">
                  <a:moveTo>
                    <a:pt x="1" y="0"/>
                  </a:moveTo>
                  <a:lnTo>
                    <a:pt x="630070" y="716848"/>
                  </a:lnTo>
                  <a:lnTo>
                    <a:pt x="647914" y="1514945"/>
                  </a:lnTo>
                  <a:lnTo>
                    <a:pt x="80377" y="869242"/>
                  </a:lnTo>
                  <a:lnTo>
                    <a:pt x="0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楕円 15">
              <a:extLst>
                <a:ext uri="{FF2B5EF4-FFF2-40B4-BE49-F238E27FC236}">
                  <a16:creationId xmlns:a16="http://schemas.microsoft.com/office/drawing/2014/main" id="{F5C0C639-5EC4-4A66-917F-EE9C119898F2}"/>
                </a:ext>
              </a:extLst>
            </p:cNvPr>
            <p:cNvSpPr/>
            <p:nvPr/>
          </p:nvSpPr>
          <p:spPr>
            <a:xfrm>
              <a:off x="1229706" y="681451"/>
              <a:ext cx="376876" cy="26722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楕円 16">
              <a:extLst>
                <a:ext uri="{FF2B5EF4-FFF2-40B4-BE49-F238E27FC236}">
                  <a16:creationId xmlns:a16="http://schemas.microsoft.com/office/drawing/2014/main" id="{5B099E56-B06E-47B2-AFB6-B174E2F671A1}"/>
                </a:ext>
              </a:extLst>
            </p:cNvPr>
            <p:cNvSpPr/>
            <p:nvPr/>
          </p:nvSpPr>
          <p:spPr>
            <a:xfrm rot="20700000">
              <a:off x="1346131" y="1643917"/>
              <a:ext cx="183150" cy="14651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楕円 17">
              <a:extLst>
                <a:ext uri="{FF2B5EF4-FFF2-40B4-BE49-F238E27FC236}">
                  <a16:creationId xmlns:a16="http://schemas.microsoft.com/office/drawing/2014/main" id="{0EEFF68C-A809-4D42-9C9B-3ECAA4853135}"/>
                </a:ext>
              </a:extLst>
            </p:cNvPr>
            <p:cNvSpPr/>
            <p:nvPr/>
          </p:nvSpPr>
          <p:spPr>
            <a:xfrm rot="20700000">
              <a:off x="1838656" y="1141741"/>
              <a:ext cx="183150" cy="14651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楕円 18">
              <a:extLst>
                <a:ext uri="{FF2B5EF4-FFF2-40B4-BE49-F238E27FC236}">
                  <a16:creationId xmlns:a16="http://schemas.microsoft.com/office/drawing/2014/main" id="{FE1885D7-06C7-46F0-BA89-7F8503082795}"/>
                </a:ext>
              </a:extLst>
            </p:cNvPr>
            <p:cNvSpPr/>
            <p:nvPr/>
          </p:nvSpPr>
          <p:spPr>
            <a:xfrm rot="20700000">
              <a:off x="821063" y="1013493"/>
              <a:ext cx="109540" cy="16273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楕円 19">
              <a:extLst>
                <a:ext uri="{FF2B5EF4-FFF2-40B4-BE49-F238E27FC236}">
                  <a16:creationId xmlns:a16="http://schemas.microsoft.com/office/drawing/2014/main" id="{AD971737-5B73-4A56-8568-983F1922212A}"/>
                </a:ext>
              </a:extLst>
            </p:cNvPr>
            <p:cNvSpPr/>
            <p:nvPr/>
          </p:nvSpPr>
          <p:spPr>
            <a:xfrm rot="20700000">
              <a:off x="1060614" y="1513343"/>
              <a:ext cx="111450" cy="16557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楕円 20">
              <a:extLst>
                <a:ext uri="{FF2B5EF4-FFF2-40B4-BE49-F238E27FC236}">
                  <a16:creationId xmlns:a16="http://schemas.microsoft.com/office/drawing/2014/main" id="{BC2E4F75-9A90-4B9D-AA60-986E21117E72}"/>
                </a:ext>
              </a:extLst>
            </p:cNvPr>
            <p:cNvSpPr/>
            <p:nvPr/>
          </p:nvSpPr>
          <p:spPr>
            <a:xfrm rot="20700000">
              <a:off x="1596956" y="1389917"/>
              <a:ext cx="183150" cy="14651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6D563E99-2C53-4D40-9B71-AFAAE9CFB146}"/>
              </a:ext>
            </a:extLst>
          </p:cNvPr>
          <p:cNvGrpSpPr/>
          <p:nvPr/>
        </p:nvGrpSpPr>
        <p:grpSpPr>
          <a:xfrm>
            <a:off x="4252537" y="1461314"/>
            <a:ext cx="1400378" cy="1567156"/>
            <a:chOff x="2522730" y="368660"/>
            <a:chExt cx="1400378" cy="1567156"/>
          </a:xfrm>
        </p:grpSpPr>
        <p:sp>
          <p:nvSpPr>
            <p:cNvPr id="23" name="フリーフォーム: 図形 22">
              <a:extLst>
                <a:ext uri="{FF2B5EF4-FFF2-40B4-BE49-F238E27FC236}">
                  <a16:creationId xmlns:a16="http://schemas.microsoft.com/office/drawing/2014/main" id="{1A5A8D15-6918-48CC-8372-653050A514E8}"/>
                </a:ext>
              </a:extLst>
            </p:cNvPr>
            <p:cNvSpPr/>
            <p:nvPr/>
          </p:nvSpPr>
          <p:spPr>
            <a:xfrm>
              <a:off x="2522730" y="368660"/>
              <a:ext cx="1400378" cy="1567156"/>
            </a:xfrm>
            <a:custGeom>
              <a:avLst/>
              <a:gdLst>
                <a:gd name="connsiteX0" fmla="*/ 1082570 w 1778686"/>
                <a:gd name="connsiteY0" fmla="*/ 0 h 1989000"/>
                <a:gd name="connsiteX1" fmla="*/ 1778686 w 1778686"/>
                <a:gd name="connsiteY1" fmla="*/ 709877 h 1989000"/>
                <a:gd name="connsiteX2" fmla="*/ 1170130 w 1778686"/>
                <a:gd name="connsiteY2" fmla="*/ 940667 h 1989000"/>
                <a:gd name="connsiteX3" fmla="*/ 1170130 w 1778686"/>
                <a:gd name="connsiteY3" fmla="*/ 989166 h 1989000"/>
                <a:gd name="connsiteX4" fmla="*/ 1776033 w 1778686"/>
                <a:gd name="connsiteY4" fmla="*/ 759382 h 1989000"/>
                <a:gd name="connsiteX5" fmla="*/ 1776034 w 1778686"/>
                <a:gd name="connsiteY5" fmla="*/ 759382 h 1989000"/>
                <a:gd name="connsiteX6" fmla="*/ 1694768 w 1778686"/>
                <a:gd name="connsiteY6" fmla="*/ 1609628 h 1989000"/>
                <a:gd name="connsiteX7" fmla="*/ 694428 w 1778686"/>
                <a:gd name="connsiteY7" fmla="*/ 1989000 h 1989000"/>
                <a:gd name="connsiteX8" fmla="*/ 690694 w 1778686"/>
                <a:gd name="connsiteY8" fmla="*/ 1984752 h 1989000"/>
                <a:gd name="connsiteX9" fmla="*/ 682702 w 1778686"/>
                <a:gd name="connsiteY9" fmla="*/ 1551443 h 1989000"/>
                <a:gd name="connsiteX10" fmla="*/ 645534 w 1778686"/>
                <a:gd name="connsiteY10" fmla="*/ 1551443 h 1989000"/>
                <a:gd name="connsiteX11" fmla="*/ 655079 w 1778686"/>
                <a:gd name="connsiteY11" fmla="*/ 1978344 h 1989000"/>
                <a:gd name="connsiteX12" fmla="*/ 81266 w 1778686"/>
                <a:gd name="connsiteY12" fmla="*/ 1325502 h 1989000"/>
                <a:gd name="connsiteX13" fmla="*/ 0 w 1778686"/>
                <a:gd name="connsiteY13" fmla="*/ 446648 h 1989000"/>
                <a:gd name="connsiteX14" fmla="*/ 1 w 1778686"/>
                <a:gd name="connsiteY14" fmla="*/ 446648 h 1989000"/>
                <a:gd name="connsiteX15" fmla="*/ 270030 w 1778686"/>
                <a:gd name="connsiteY15" fmla="*/ 753868 h 1989000"/>
                <a:gd name="connsiteX16" fmla="*/ 270030 w 1778686"/>
                <a:gd name="connsiteY16" fmla="*/ 690722 h 1989000"/>
                <a:gd name="connsiteX17" fmla="*/ 13844 w 1778686"/>
                <a:gd name="connsiteY17" fmla="*/ 399252 h 1989000"/>
                <a:gd name="connsiteX0" fmla="*/ 1082570 w 1778686"/>
                <a:gd name="connsiteY0" fmla="*/ 0 h 1989000"/>
                <a:gd name="connsiteX1" fmla="*/ 1778686 w 1778686"/>
                <a:gd name="connsiteY1" fmla="*/ 709877 h 1989000"/>
                <a:gd name="connsiteX2" fmla="*/ 1170130 w 1778686"/>
                <a:gd name="connsiteY2" fmla="*/ 940667 h 1989000"/>
                <a:gd name="connsiteX3" fmla="*/ 1170130 w 1778686"/>
                <a:gd name="connsiteY3" fmla="*/ 989166 h 1989000"/>
                <a:gd name="connsiteX4" fmla="*/ 1776033 w 1778686"/>
                <a:gd name="connsiteY4" fmla="*/ 759382 h 1989000"/>
                <a:gd name="connsiteX5" fmla="*/ 1776034 w 1778686"/>
                <a:gd name="connsiteY5" fmla="*/ 759382 h 1989000"/>
                <a:gd name="connsiteX6" fmla="*/ 1694768 w 1778686"/>
                <a:gd name="connsiteY6" fmla="*/ 1609628 h 1989000"/>
                <a:gd name="connsiteX7" fmla="*/ 694428 w 1778686"/>
                <a:gd name="connsiteY7" fmla="*/ 1989000 h 1989000"/>
                <a:gd name="connsiteX8" fmla="*/ 690694 w 1778686"/>
                <a:gd name="connsiteY8" fmla="*/ 1984752 h 1989000"/>
                <a:gd name="connsiteX9" fmla="*/ 682702 w 1778686"/>
                <a:gd name="connsiteY9" fmla="*/ 1551443 h 1989000"/>
                <a:gd name="connsiteX10" fmla="*/ 645534 w 1778686"/>
                <a:gd name="connsiteY10" fmla="*/ 1551443 h 1989000"/>
                <a:gd name="connsiteX11" fmla="*/ 655079 w 1778686"/>
                <a:gd name="connsiteY11" fmla="*/ 1978344 h 1989000"/>
                <a:gd name="connsiteX12" fmla="*/ 81266 w 1778686"/>
                <a:gd name="connsiteY12" fmla="*/ 1325502 h 1989000"/>
                <a:gd name="connsiteX13" fmla="*/ 0 w 1778686"/>
                <a:gd name="connsiteY13" fmla="*/ 446648 h 1989000"/>
                <a:gd name="connsiteX14" fmla="*/ 1 w 1778686"/>
                <a:gd name="connsiteY14" fmla="*/ 446648 h 1989000"/>
                <a:gd name="connsiteX15" fmla="*/ 270030 w 1778686"/>
                <a:gd name="connsiteY15" fmla="*/ 690722 h 1989000"/>
                <a:gd name="connsiteX16" fmla="*/ 13844 w 1778686"/>
                <a:gd name="connsiteY16" fmla="*/ 399252 h 1989000"/>
                <a:gd name="connsiteX17" fmla="*/ 1082570 w 1778686"/>
                <a:gd name="connsiteY17" fmla="*/ 0 h 1989000"/>
                <a:gd name="connsiteX0" fmla="*/ 1082570 w 1778686"/>
                <a:gd name="connsiteY0" fmla="*/ 0 h 1989000"/>
                <a:gd name="connsiteX1" fmla="*/ 1778686 w 1778686"/>
                <a:gd name="connsiteY1" fmla="*/ 709877 h 1989000"/>
                <a:gd name="connsiteX2" fmla="*/ 1170130 w 1778686"/>
                <a:gd name="connsiteY2" fmla="*/ 940667 h 1989000"/>
                <a:gd name="connsiteX3" fmla="*/ 1170130 w 1778686"/>
                <a:gd name="connsiteY3" fmla="*/ 989166 h 1989000"/>
                <a:gd name="connsiteX4" fmla="*/ 1776033 w 1778686"/>
                <a:gd name="connsiteY4" fmla="*/ 759382 h 1989000"/>
                <a:gd name="connsiteX5" fmla="*/ 1776034 w 1778686"/>
                <a:gd name="connsiteY5" fmla="*/ 759382 h 1989000"/>
                <a:gd name="connsiteX6" fmla="*/ 1694768 w 1778686"/>
                <a:gd name="connsiteY6" fmla="*/ 1609628 h 1989000"/>
                <a:gd name="connsiteX7" fmla="*/ 694428 w 1778686"/>
                <a:gd name="connsiteY7" fmla="*/ 1989000 h 1989000"/>
                <a:gd name="connsiteX8" fmla="*/ 690694 w 1778686"/>
                <a:gd name="connsiteY8" fmla="*/ 1984752 h 1989000"/>
                <a:gd name="connsiteX9" fmla="*/ 682702 w 1778686"/>
                <a:gd name="connsiteY9" fmla="*/ 1551443 h 1989000"/>
                <a:gd name="connsiteX10" fmla="*/ 645534 w 1778686"/>
                <a:gd name="connsiteY10" fmla="*/ 1551443 h 1989000"/>
                <a:gd name="connsiteX11" fmla="*/ 655079 w 1778686"/>
                <a:gd name="connsiteY11" fmla="*/ 1978344 h 1989000"/>
                <a:gd name="connsiteX12" fmla="*/ 81266 w 1778686"/>
                <a:gd name="connsiteY12" fmla="*/ 1325502 h 1989000"/>
                <a:gd name="connsiteX13" fmla="*/ 0 w 1778686"/>
                <a:gd name="connsiteY13" fmla="*/ 446648 h 1989000"/>
                <a:gd name="connsiteX14" fmla="*/ 1 w 1778686"/>
                <a:gd name="connsiteY14" fmla="*/ 446648 h 1989000"/>
                <a:gd name="connsiteX15" fmla="*/ 13844 w 1778686"/>
                <a:gd name="connsiteY15" fmla="*/ 399252 h 1989000"/>
                <a:gd name="connsiteX16" fmla="*/ 1082570 w 1778686"/>
                <a:gd name="connsiteY16" fmla="*/ 0 h 1989000"/>
                <a:gd name="connsiteX0" fmla="*/ 1082570 w 1778686"/>
                <a:gd name="connsiteY0" fmla="*/ 0 h 1989000"/>
                <a:gd name="connsiteX1" fmla="*/ 1778686 w 1778686"/>
                <a:gd name="connsiteY1" fmla="*/ 709877 h 1989000"/>
                <a:gd name="connsiteX2" fmla="*/ 1170130 w 1778686"/>
                <a:gd name="connsiteY2" fmla="*/ 989166 h 1989000"/>
                <a:gd name="connsiteX3" fmla="*/ 1776033 w 1778686"/>
                <a:gd name="connsiteY3" fmla="*/ 759382 h 1989000"/>
                <a:gd name="connsiteX4" fmla="*/ 1776034 w 1778686"/>
                <a:gd name="connsiteY4" fmla="*/ 759382 h 1989000"/>
                <a:gd name="connsiteX5" fmla="*/ 1694768 w 1778686"/>
                <a:gd name="connsiteY5" fmla="*/ 1609628 h 1989000"/>
                <a:gd name="connsiteX6" fmla="*/ 694428 w 1778686"/>
                <a:gd name="connsiteY6" fmla="*/ 1989000 h 1989000"/>
                <a:gd name="connsiteX7" fmla="*/ 690694 w 1778686"/>
                <a:gd name="connsiteY7" fmla="*/ 1984752 h 1989000"/>
                <a:gd name="connsiteX8" fmla="*/ 682702 w 1778686"/>
                <a:gd name="connsiteY8" fmla="*/ 1551443 h 1989000"/>
                <a:gd name="connsiteX9" fmla="*/ 645534 w 1778686"/>
                <a:gd name="connsiteY9" fmla="*/ 1551443 h 1989000"/>
                <a:gd name="connsiteX10" fmla="*/ 655079 w 1778686"/>
                <a:gd name="connsiteY10" fmla="*/ 1978344 h 1989000"/>
                <a:gd name="connsiteX11" fmla="*/ 81266 w 1778686"/>
                <a:gd name="connsiteY11" fmla="*/ 1325502 h 1989000"/>
                <a:gd name="connsiteX12" fmla="*/ 0 w 1778686"/>
                <a:gd name="connsiteY12" fmla="*/ 446648 h 1989000"/>
                <a:gd name="connsiteX13" fmla="*/ 1 w 1778686"/>
                <a:gd name="connsiteY13" fmla="*/ 446648 h 1989000"/>
                <a:gd name="connsiteX14" fmla="*/ 13844 w 1778686"/>
                <a:gd name="connsiteY14" fmla="*/ 399252 h 1989000"/>
                <a:gd name="connsiteX15" fmla="*/ 1082570 w 1778686"/>
                <a:gd name="connsiteY15" fmla="*/ 0 h 1989000"/>
                <a:gd name="connsiteX0" fmla="*/ 1082570 w 1778686"/>
                <a:gd name="connsiteY0" fmla="*/ 0 h 1989000"/>
                <a:gd name="connsiteX1" fmla="*/ 1778686 w 1778686"/>
                <a:gd name="connsiteY1" fmla="*/ 709877 h 1989000"/>
                <a:gd name="connsiteX2" fmla="*/ 1776033 w 1778686"/>
                <a:gd name="connsiteY2" fmla="*/ 759382 h 1989000"/>
                <a:gd name="connsiteX3" fmla="*/ 1776034 w 1778686"/>
                <a:gd name="connsiteY3" fmla="*/ 759382 h 1989000"/>
                <a:gd name="connsiteX4" fmla="*/ 1694768 w 1778686"/>
                <a:gd name="connsiteY4" fmla="*/ 1609628 h 1989000"/>
                <a:gd name="connsiteX5" fmla="*/ 694428 w 1778686"/>
                <a:gd name="connsiteY5" fmla="*/ 1989000 h 1989000"/>
                <a:gd name="connsiteX6" fmla="*/ 690694 w 1778686"/>
                <a:gd name="connsiteY6" fmla="*/ 1984752 h 1989000"/>
                <a:gd name="connsiteX7" fmla="*/ 682702 w 1778686"/>
                <a:gd name="connsiteY7" fmla="*/ 1551443 h 1989000"/>
                <a:gd name="connsiteX8" fmla="*/ 645534 w 1778686"/>
                <a:gd name="connsiteY8" fmla="*/ 1551443 h 1989000"/>
                <a:gd name="connsiteX9" fmla="*/ 655079 w 1778686"/>
                <a:gd name="connsiteY9" fmla="*/ 1978344 h 1989000"/>
                <a:gd name="connsiteX10" fmla="*/ 81266 w 1778686"/>
                <a:gd name="connsiteY10" fmla="*/ 1325502 h 1989000"/>
                <a:gd name="connsiteX11" fmla="*/ 0 w 1778686"/>
                <a:gd name="connsiteY11" fmla="*/ 446648 h 1989000"/>
                <a:gd name="connsiteX12" fmla="*/ 1 w 1778686"/>
                <a:gd name="connsiteY12" fmla="*/ 446648 h 1989000"/>
                <a:gd name="connsiteX13" fmla="*/ 13844 w 1778686"/>
                <a:gd name="connsiteY13" fmla="*/ 399252 h 1989000"/>
                <a:gd name="connsiteX14" fmla="*/ 1082570 w 1778686"/>
                <a:gd name="connsiteY14" fmla="*/ 0 h 1989000"/>
                <a:gd name="connsiteX0" fmla="*/ 1082570 w 1778686"/>
                <a:gd name="connsiteY0" fmla="*/ 0 h 1989000"/>
                <a:gd name="connsiteX1" fmla="*/ 1778686 w 1778686"/>
                <a:gd name="connsiteY1" fmla="*/ 709877 h 1989000"/>
                <a:gd name="connsiteX2" fmla="*/ 1776033 w 1778686"/>
                <a:gd name="connsiteY2" fmla="*/ 759382 h 1989000"/>
                <a:gd name="connsiteX3" fmla="*/ 1776034 w 1778686"/>
                <a:gd name="connsiteY3" fmla="*/ 759382 h 1989000"/>
                <a:gd name="connsiteX4" fmla="*/ 1694768 w 1778686"/>
                <a:gd name="connsiteY4" fmla="*/ 1609628 h 1989000"/>
                <a:gd name="connsiteX5" fmla="*/ 694428 w 1778686"/>
                <a:gd name="connsiteY5" fmla="*/ 1989000 h 1989000"/>
                <a:gd name="connsiteX6" fmla="*/ 690694 w 1778686"/>
                <a:gd name="connsiteY6" fmla="*/ 1984752 h 1989000"/>
                <a:gd name="connsiteX7" fmla="*/ 645534 w 1778686"/>
                <a:gd name="connsiteY7" fmla="*/ 1551443 h 1989000"/>
                <a:gd name="connsiteX8" fmla="*/ 655079 w 1778686"/>
                <a:gd name="connsiteY8" fmla="*/ 1978344 h 1989000"/>
                <a:gd name="connsiteX9" fmla="*/ 81266 w 1778686"/>
                <a:gd name="connsiteY9" fmla="*/ 1325502 h 1989000"/>
                <a:gd name="connsiteX10" fmla="*/ 0 w 1778686"/>
                <a:gd name="connsiteY10" fmla="*/ 446648 h 1989000"/>
                <a:gd name="connsiteX11" fmla="*/ 1 w 1778686"/>
                <a:gd name="connsiteY11" fmla="*/ 446648 h 1989000"/>
                <a:gd name="connsiteX12" fmla="*/ 13844 w 1778686"/>
                <a:gd name="connsiteY12" fmla="*/ 399252 h 1989000"/>
                <a:gd name="connsiteX13" fmla="*/ 1082570 w 1778686"/>
                <a:gd name="connsiteY13" fmla="*/ 0 h 1989000"/>
                <a:gd name="connsiteX0" fmla="*/ 1082570 w 1778686"/>
                <a:gd name="connsiteY0" fmla="*/ 0 h 1989000"/>
                <a:gd name="connsiteX1" fmla="*/ 1778686 w 1778686"/>
                <a:gd name="connsiteY1" fmla="*/ 709877 h 1989000"/>
                <a:gd name="connsiteX2" fmla="*/ 1776033 w 1778686"/>
                <a:gd name="connsiteY2" fmla="*/ 759382 h 1989000"/>
                <a:gd name="connsiteX3" fmla="*/ 1776034 w 1778686"/>
                <a:gd name="connsiteY3" fmla="*/ 759382 h 1989000"/>
                <a:gd name="connsiteX4" fmla="*/ 1694768 w 1778686"/>
                <a:gd name="connsiteY4" fmla="*/ 1609628 h 1989000"/>
                <a:gd name="connsiteX5" fmla="*/ 694428 w 1778686"/>
                <a:gd name="connsiteY5" fmla="*/ 1989000 h 1989000"/>
                <a:gd name="connsiteX6" fmla="*/ 690694 w 1778686"/>
                <a:gd name="connsiteY6" fmla="*/ 1984752 h 1989000"/>
                <a:gd name="connsiteX7" fmla="*/ 655079 w 1778686"/>
                <a:gd name="connsiteY7" fmla="*/ 1978344 h 1989000"/>
                <a:gd name="connsiteX8" fmla="*/ 81266 w 1778686"/>
                <a:gd name="connsiteY8" fmla="*/ 1325502 h 1989000"/>
                <a:gd name="connsiteX9" fmla="*/ 0 w 1778686"/>
                <a:gd name="connsiteY9" fmla="*/ 446648 h 1989000"/>
                <a:gd name="connsiteX10" fmla="*/ 1 w 1778686"/>
                <a:gd name="connsiteY10" fmla="*/ 446648 h 1989000"/>
                <a:gd name="connsiteX11" fmla="*/ 13844 w 1778686"/>
                <a:gd name="connsiteY11" fmla="*/ 399252 h 1989000"/>
                <a:gd name="connsiteX12" fmla="*/ 1082570 w 1778686"/>
                <a:gd name="connsiteY12" fmla="*/ 0 h 1989000"/>
                <a:gd name="connsiteX0" fmla="*/ 1082570 w 1778686"/>
                <a:gd name="connsiteY0" fmla="*/ 0 h 1989000"/>
                <a:gd name="connsiteX1" fmla="*/ 1778686 w 1778686"/>
                <a:gd name="connsiteY1" fmla="*/ 709877 h 1989000"/>
                <a:gd name="connsiteX2" fmla="*/ 1776033 w 1778686"/>
                <a:gd name="connsiteY2" fmla="*/ 759382 h 1989000"/>
                <a:gd name="connsiteX3" fmla="*/ 1776034 w 1778686"/>
                <a:gd name="connsiteY3" fmla="*/ 759382 h 1989000"/>
                <a:gd name="connsiteX4" fmla="*/ 1694768 w 1778686"/>
                <a:gd name="connsiteY4" fmla="*/ 1609628 h 1989000"/>
                <a:gd name="connsiteX5" fmla="*/ 694428 w 1778686"/>
                <a:gd name="connsiteY5" fmla="*/ 1989000 h 1989000"/>
                <a:gd name="connsiteX6" fmla="*/ 655079 w 1778686"/>
                <a:gd name="connsiteY6" fmla="*/ 1978344 h 1989000"/>
                <a:gd name="connsiteX7" fmla="*/ 81266 w 1778686"/>
                <a:gd name="connsiteY7" fmla="*/ 1325502 h 1989000"/>
                <a:gd name="connsiteX8" fmla="*/ 0 w 1778686"/>
                <a:gd name="connsiteY8" fmla="*/ 446648 h 1989000"/>
                <a:gd name="connsiteX9" fmla="*/ 1 w 1778686"/>
                <a:gd name="connsiteY9" fmla="*/ 446648 h 1989000"/>
                <a:gd name="connsiteX10" fmla="*/ 13844 w 1778686"/>
                <a:gd name="connsiteY10" fmla="*/ 399252 h 1989000"/>
                <a:gd name="connsiteX11" fmla="*/ 1082570 w 1778686"/>
                <a:gd name="connsiteY11" fmla="*/ 0 h 1989000"/>
                <a:gd name="connsiteX0" fmla="*/ 1082570 w 1778686"/>
                <a:gd name="connsiteY0" fmla="*/ 0 h 1989000"/>
                <a:gd name="connsiteX1" fmla="*/ 1778686 w 1778686"/>
                <a:gd name="connsiteY1" fmla="*/ 709877 h 1989000"/>
                <a:gd name="connsiteX2" fmla="*/ 1776033 w 1778686"/>
                <a:gd name="connsiteY2" fmla="*/ 759382 h 1989000"/>
                <a:gd name="connsiteX3" fmla="*/ 1776034 w 1778686"/>
                <a:gd name="connsiteY3" fmla="*/ 759382 h 1989000"/>
                <a:gd name="connsiteX4" fmla="*/ 1694768 w 1778686"/>
                <a:gd name="connsiteY4" fmla="*/ 1609628 h 1989000"/>
                <a:gd name="connsiteX5" fmla="*/ 694428 w 1778686"/>
                <a:gd name="connsiteY5" fmla="*/ 1989000 h 1989000"/>
                <a:gd name="connsiteX6" fmla="*/ 655079 w 1778686"/>
                <a:gd name="connsiteY6" fmla="*/ 1978344 h 1989000"/>
                <a:gd name="connsiteX7" fmla="*/ 81266 w 1778686"/>
                <a:gd name="connsiteY7" fmla="*/ 1325502 h 1989000"/>
                <a:gd name="connsiteX8" fmla="*/ 0 w 1778686"/>
                <a:gd name="connsiteY8" fmla="*/ 446648 h 1989000"/>
                <a:gd name="connsiteX9" fmla="*/ 1 w 1778686"/>
                <a:gd name="connsiteY9" fmla="*/ 446648 h 1989000"/>
                <a:gd name="connsiteX10" fmla="*/ 13844 w 1778686"/>
                <a:gd name="connsiteY10" fmla="*/ 399252 h 1989000"/>
                <a:gd name="connsiteX11" fmla="*/ 1082570 w 1778686"/>
                <a:gd name="connsiteY11" fmla="*/ 0 h 1989000"/>
                <a:gd name="connsiteX0" fmla="*/ 1082570 w 1778686"/>
                <a:gd name="connsiteY0" fmla="*/ 0 h 1989000"/>
                <a:gd name="connsiteX1" fmla="*/ 1778686 w 1778686"/>
                <a:gd name="connsiteY1" fmla="*/ 709877 h 1989000"/>
                <a:gd name="connsiteX2" fmla="*/ 1776033 w 1778686"/>
                <a:gd name="connsiteY2" fmla="*/ 759382 h 1989000"/>
                <a:gd name="connsiteX3" fmla="*/ 1776034 w 1778686"/>
                <a:gd name="connsiteY3" fmla="*/ 759382 h 1989000"/>
                <a:gd name="connsiteX4" fmla="*/ 1694768 w 1778686"/>
                <a:gd name="connsiteY4" fmla="*/ 1609628 h 1989000"/>
                <a:gd name="connsiteX5" fmla="*/ 694428 w 1778686"/>
                <a:gd name="connsiteY5" fmla="*/ 1989000 h 1989000"/>
                <a:gd name="connsiteX6" fmla="*/ 655079 w 1778686"/>
                <a:gd name="connsiteY6" fmla="*/ 1978344 h 1989000"/>
                <a:gd name="connsiteX7" fmla="*/ 81266 w 1778686"/>
                <a:gd name="connsiteY7" fmla="*/ 1325502 h 1989000"/>
                <a:gd name="connsiteX8" fmla="*/ 0 w 1778686"/>
                <a:gd name="connsiteY8" fmla="*/ 446648 h 1989000"/>
                <a:gd name="connsiteX9" fmla="*/ 1 w 1778686"/>
                <a:gd name="connsiteY9" fmla="*/ 446648 h 1989000"/>
                <a:gd name="connsiteX10" fmla="*/ 13844 w 1778686"/>
                <a:gd name="connsiteY10" fmla="*/ 399252 h 1989000"/>
                <a:gd name="connsiteX11" fmla="*/ 1082570 w 1778686"/>
                <a:gd name="connsiteY11" fmla="*/ 0 h 1989000"/>
                <a:gd name="connsiteX0" fmla="*/ 1083388 w 1779504"/>
                <a:gd name="connsiteY0" fmla="*/ 0 h 1989000"/>
                <a:gd name="connsiteX1" fmla="*/ 1779504 w 1779504"/>
                <a:gd name="connsiteY1" fmla="*/ 709877 h 1989000"/>
                <a:gd name="connsiteX2" fmla="*/ 1776851 w 1779504"/>
                <a:gd name="connsiteY2" fmla="*/ 759382 h 1989000"/>
                <a:gd name="connsiteX3" fmla="*/ 1776852 w 1779504"/>
                <a:gd name="connsiteY3" fmla="*/ 759382 h 1989000"/>
                <a:gd name="connsiteX4" fmla="*/ 1695586 w 1779504"/>
                <a:gd name="connsiteY4" fmla="*/ 1609628 h 1989000"/>
                <a:gd name="connsiteX5" fmla="*/ 695246 w 1779504"/>
                <a:gd name="connsiteY5" fmla="*/ 1989000 h 1989000"/>
                <a:gd name="connsiteX6" fmla="*/ 655897 w 1779504"/>
                <a:gd name="connsiteY6" fmla="*/ 1978344 h 1989000"/>
                <a:gd name="connsiteX7" fmla="*/ 82084 w 1779504"/>
                <a:gd name="connsiteY7" fmla="*/ 1325502 h 1989000"/>
                <a:gd name="connsiteX8" fmla="*/ 818 w 1779504"/>
                <a:gd name="connsiteY8" fmla="*/ 446648 h 1989000"/>
                <a:gd name="connsiteX9" fmla="*/ 819 w 1779504"/>
                <a:gd name="connsiteY9" fmla="*/ 446648 h 1989000"/>
                <a:gd name="connsiteX10" fmla="*/ 14662 w 1779504"/>
                <a:gd name="connsiteY10" fmla="*/ 399252 h 1989000"/>
                <a:gd name="connsiteX11" fmla="*/ 1083388 w 1779504"/>
                <a:gd name="connsiteY11" fmla="*/ 0 h 1989000"/>
                <a:gd name="connsiteX0" fmla="*/ 1083388 w 1779504"/>
                <a:gd name="connsiteY0" fmla="*/ 0 h 1989000"/>
                <a:gd name="connsiteX1" fmla="*/ 1779504 w 1779504"/>
                <a:gd name="connsiteY1" fmla="*/ 709877 h 1989000"/>
                <a:gd name="connsiteX2" fmla="*/ 1776851 w 1779504"/>
                <a:gd name="connsiteY2" fmla="*/ 759382 h 1989000"/>
                <a:gd name="connsiteX3" fmla="*/ 1776852 w 1779504"/>
                <a:gd name="connsiteY3" fmla="*/ 759382 h 1989000"/>
                <a:gd name="connsiteX4" fmla="*/ 1695586 w 1779504"/>
                <a:gd name="connsiteY4" fmla="*/ 1609628 h 1989000"/>
                <a:gd name="connsiteX5" fmla="*/ 695246 w 1779504"/>
                <a:gd name="connsiteY5" fmla="*/ 1989000 h 1989000"/>
                <a:gd name="connsiteX6" fmla="*/ 655897 w 1779504"/>
                <a:gd name="connsiteY6" fmla="*/ 1978344 h 1989000"/>
                <a:gd name="connsiteX7" fmla="*/ 82084 w 1779504"/>
                <a:gd name="connsiteY7" fmla="*/ 1325502 h 1989000"/>
                <a:gd name="connsiteX8" fmla="*/ 818 w 1779504"/>
                <a:gd name="connsiteY8" fmla="*/ 446648 h 1989000"/>
                <a:gd name="connsiteX9" fmla="*/ 819 w 1779504"/>
                <a:gd name="connsiteY9" fmla="*/ 446648 h 1989000"/>
                <a:gd name="connsiteX10" fmla="*/ 14662 w 1779504"/>
                <a:gd name="connsiteY10" fmla="*/ 399252 h 1989000"/>
                <a:gd name="connsiteX11" fmla="*/ 1083388 w 1779504"/>
                <a:gd name="connsiteY11" fmla="*/ 0 h 1989000"/>
                <a:gd name="connsiteX0" fmla="*/ 1083388 w 1779504"/>
                <a:gd name="connsiteY0" fmla="*/ 0 h 1989840"/>
                <a:gd name="connsiteX1" fmla="*/ 1779504 w 1779504"/>
                <a:gd name="connsiteY1" fmla="*/ 709877 h 1989840"/>
                <a:gd name="connsiteX2" fmla="*/ 1776851 w 1779504"/>
                <a:gd name="connsiteY2" fmla="*/ 759382 h 1989840"/>
                <a:gd name="connsiteX3" fmla="*/ 1776852 w 1779504"/>
                <a:gd name="connsiteY3" fmla="*/ 759382 h 1989840"/>
                <a:gd name="connsiteX4" fmla="*/ 1695586 w 1779504"/>
                <a:gd name="connsiteY4" fmla="*/ 1609628 h 1989840"/>
                <a:gd name="connsiteX5" fmla="*/ 695246 w 1779504"/>
                <a:gd name="connsiteY5" fmla="*/ 1989000 h 1989840"/>
                <a:gd name="connsiteX6" fmla="*/ 655897 w 1779504"/>
                <a:gd name="connsiteY6" fmla="*/ 1978344 h 1989840"/>
                <a:gd name="connsiteX7" fmla="*/ 82084 w 1779504"/>
                <a:gd name="connsiteY7" fmla="*/ 1325502 h 1989840"/>
                <a:gd name="connsiteX8" fmla="*/ 818 w 1779504"/>
                <a:gd name="connsiteY8" fmla="*/ 446648 h 1989840"/>
                <a:gd name="connsiteX9" fmla="*/ 819 w 1779504"/>
                <a:gd name="connsiteY9" fmla="*/ 446648 h 1989840"/>
                <a:gd name="connsiteX10" fmla="*/ 14662 w 1779504"/>
                <a:gd name="connsiteY10" fmla="*/ 399252 h 1989840"/>
                <a:gd name="connsiteX11" fmla="*/ 1083388 w 1779504"/>
                <a:gd name="connsiteY11" fmla="*/ 0 h 1989840"/>
                <a:gd name="connsiteX0" fmla="*/ 1083388 w 1782480"/>
                <a:gd name="connsiteY0" fmla="*/ 0 h 1989840"/>
                <a:gd name="connsiteX1" fmla="*/ 1779504 w 1782480"/>
                <a:gd name="connsiteY1" fmla="*/ 709877 h 1989840"/>
                <a:gd name="connsiteX2" fmla="*/ 1776851 w 1782480"/>
                <a:gd name="connsiteY2" fmla="*/ 759382 h 1989840"/>
                <a:gd name="connsiteX3" fmla="*/ 1776852 w 1782480"/>
                <a:gd name="connsiteY3" fmla="*/ 759382 h 1989840"/>
                <a:gd name="connsiteX4" fmla="*/ 1695586 w 1782480"/>
                <a:gd name="connsiteY4" fmla="*/ 1609628 h 1989840"/>
                <a:gd name="connsiteX5" fmla="*/ 695246 w 1782480"/>
                <a:gd name="connsiteY5" fmla="*/ 1989000 h 1989840"/>
                <a:gd name="connsiteX6" fmla="*/ 655897 w 1782480"/>
                <a:gd name="connsiteY6" fmla="*/ 1978344 h 1989840"/>
                <a:gd name="connsiteX7" fmla="*/ 82084 w 1782480"/>
                <a:gd name="connsiteY7" fmla="*/ 1325502 h 1989840"/>
                <a:gd name="connsiteX8" fmla="*/ 818 w 1782480"/>
                <a:gd name="connsiteY8" fmla="*/ 446648 h 1989840"/>
                <a:gd name="connsiteX9" fmla="*/ 819 w 1782480"/>
                <a:gd name="connsiteY9" fmla="*/ 446648 h 1989840"/>
                <a:gd name="connsiteX10" fmla="*/ 14662 w 1782480"/>
                <a:gd name="connsiteY10" fmla="*/ 399252 h 1989840"/>
                <a:gd name="connsiteX11" fmla="*/ 1083388 w 1782480"/>
                <a:gd name="connsiteY11" fmla="*/ 0 h 1989840"/>
                <a:gd name="connsiteX0" fmla="*/ 1083388 w 1777741"/>
                <a:gd name="connsiteY0" fmla="*/ 0 h 1989840"/>
                <a:gd name="connsiteX1" fmla="*/ 1772032 w 1777741"/>
                <a:gd name="connsiteY1" fmla="*/ 700270 h 1989840"/>
                <a:gd name="connsiteX2" fmla="*/ 1776851 w 1777741"/>
                <a:gd name="connsiteY2" fmla="*/ 759382 h 1989840"/>
                <a:gd name="connsiteX3" fmla="*/ 1776852 w 1777741"/>
                <a:gd name="connsiteY3" fmla="*/ 759382 h 1989840"/>
                <a:gd name="connsiteX4" fmla="*/ 1695586 w 1777741"/>
                <a:gd name="connsiteY4" fmla="*/ 1609628 h 1989840"/>
                <a:gd name="connsiteX5" fmla="*/ 695246 w 1777741"/>
                <a:gd name="connsiteY5" fmla="*/ 1989000 h 1989840"/>
                <a:gd name="connsiteX6" fmla="*/ 655897 w 1777741"/>
                <a:gd name="connsiteY6" fmla="*/ 1978344 h 1989840"/>
                <a:gd name="connsiteX7" fmla="*/ 82084 w 1777741"/>
                <a:gd name="connsiteY7" fmla="*/ 1325502 h 1989840"/>
                <a:gd name="connsiteX8" fmla="*/ 818 w 1777741"/>
                <a:gd name="connsiteY8" fmla="*/ 446648 h 1989840"/>
                <a:gd name="connsiteX9" fmla="*/ 819 w 1777741"/>
                <a:gd name="connsiteY9" fmla="*/ 446648 h 1989840"/>
                <a:gd name="connsiteX10" fmla="*/ 14662 w 1777741"/>
                <a:gd name="connsiteY10" fmla="*/ 399252 h 1989840"/>
                <a:gd name="connsiteX11" fmla="*/ 1083388 w 1777741"/>
                <a:gd name="connsiteY11" fmla="*/ 0 h 1989840"/>
                <a:gd name="connsiteX0" fmla="*/ 1083388 w 1778077"/>
                <a:gd name="connsiteY0" fmla="*/ 0 h 1989840"/>
                <a:gd name="connsiteX1" fmla="*/ 1772032 w 1778077"/>
                <a:gd name="connsiteY1" fmla="*/ 700270 h 1989840"/>
                <a:gd name="connsiteX2" fmla="*/ 1776851 w 1778077"/>
                <a:gd name="connsiteY2" fmla="*/ 759382 h 1989840"/>
                <a:gd name="connsiteX3" fmla="*/ 1776852 w 1778077"/>
                <a:gd name="connsiteY3" fmla="*/ 759382 h 1989840"/>
                <a:gd name="connsiteX4" fmla="*/ 1695586 w 1778077"/>
                <a:gd name="connsiteY4" fmla="*/ 1609628 h 1989840"/>
                <a:gd name="connsiteX5" fmla="*/ 695246 w 1778077"/>
                <a:gd name="connsiteY5" fmla="*/ 1989000 h 1989840"/>
                <a:gd name="connsiteX6" fmla="*/ 655897 w 1778077"/>
                <a:gd name="connsiteY6" fmla="*/ 1978344 h 1989840"/>
                <a:gd name="connsiteX7" fmla="*/ 82084 w 1778077"/>
                <a:gd name="connsiteY7" fmla="*/ 1325502 h 1989840"/>
                <a:gd name="connsiteX8" fmla="*/ 818 w 1778077"/>
                <a:gd name="connsiteY8" fmla="*/ 446648 h 1989840"/>
                <a:gd name="connsiteX9" fmla="*/ 819 w 1778077"/>
                <a:gd name="connsiteY9" fmla="*/ 446648 h 1989840"/>
                <a:gd name="connsiteX10" fmla="*/ 14662 w 1778077"/>
                <a:gd name="connsiteY10" fmla="*/ 399252 h 1989840"/>
                <a:gd name="connsiteX11" fmla="*/ 1083388 w 1778077"/>
                <a:gd name="connsiteY11" fmla="*/ 0 h 1989840"/>
                <a:gd name="connsiteX0" fmla="*/ 1083388 w 1778077"/>
                <a:gd name="connsiteY0" fmla="*/ 0 h 1989840"/>
                <a:gd name="connsiteX1" fmla="*/ 1772032 w 1778077"/>
                <a:gd name="connsiteY1" fmla="*/ 700270 h 1989840"/>
                <a:gd name="connsiteX2" fmla="*/ 1776851 w 1778077"/>
                <a:gd name="connsiteY2" fmla="*/ 759382 h 1989840"/>
                <a:gd name="connsiteX3" fmla="*/ 1695586 w 1778077"/>
                <a:gd name="connsiteY3" fmla="*/ 1609628 h 1989840"/>
                <a:gd name="connsiteX4" fmla="*/ 695246 w 1778077"/>
                <a:gd name="connsiteY4" fmla="*/ 1989000 h 1989840"/>
                <a:gd name="connsiteX5" fmla="*/ 655897 w 1778077"/>
                <a:gd name="connsiteY5" fmla="*/ 1978344 h 1989840"/>
                <a:gd name="connsiteX6" fmla="*/ 82084 w 1778077"/>
                <a:gd name="connsiteY6" fmla="*/ 1325502 h 1989840"/>
                <a:gd name="connsiteX7" fmla="*/ 818 w 1778077"/>
                <a:gd name="connsiteY7" fmla="*/ 446648 h 1989840"/>
                <a:gd name="connsiteX8" fmla="*/ 819 w 1778077"/>
                <a:gd name="connsiteY8" fmla="*/ 446648 h 1989840"/>
                <a:gd name="connsiteX9" fmla="*/ 14662 w 1778077"/>
                <a:gd name="connsiteY9" fmla="*/ 399252 h 1989840"/>
                <a:gd name="connsiteX10" fmla="*/ 1083388 w 1778077"/>
                <a:gd name="connsiteY10" fmla="*/ 0 h 1989840"/>
                <a:gd name="connsiteX0" fmla="*/ 1083388 w 1778520"/>
                <a:gd name="connsiteY0" fmla="*/ 0 h 1989840"/>
                <a:gd name="connsiteX1" fmla="*/ 1772032 w 1778520"/>
                <a:gd name="connsiteY1" fmla="*/ 700270 h 1989840"/>
                <a:gd name="connsiteX2" fmla="*/ 1776851 w 1778520"/>
                <a:gd name="connsiteY2" fmla="*/ 759382 h 1989840"/>
                <a:gd name="connsiteX3" fmla="*/ 1695586 w 1778520"/>
                <a:gd name="connsiteY3" fmla="*/ 1609628 h 1989840"/>
                <a:gd name="connsiteX4" fmla="*/ 695246 w 1778520"/>
                <a:gd name="connsiteY4" fmla="*/ 1989000 h 1989840"/>
                <a:gd name="connsiteX5" fmla="*/ 655897 w 1778520"/>
                <a:gd name="connsiteY5" fmla="*/ 1978344 h 1989840"/>
                <a:gd name="connsiteX6" fmla="*/ 82084 w 1778520"/>
                <a:gd name="connsiteY6" fmla="*/ 1325502 h 1989840"/>
                <a:gd name="connsiteX7" fmla="*/ 818 w 1778520"/>
                <a:gd name="connsiteY7" fmla="*/ 446648 h 1989840"/>
                <a:gd name="connsiteX8" fmla="*/ 819 w 1778520"/>
                <a:gd name="connsiteY8" fmla="*/ 446648 h 1989840"/>
                <a:gd name="connsiteX9" fmla="*/ 14662 w 1778520"/>
                <a:gd name="connsiteY9" fmla="*/ 399252 h 1989840"/>
                <a:gd name="connsiteX10" fmla="*/ 1083388 w 1778520"/>
                <a:gd name="connsiteY10" fmla="*/ 0 h 1989840"/>
                <a:gd name="connsiteX0" fmla="*/ 1083388 w 1778077"/>
                <a:gd name="connsiteY0" fmla="*/ 0 h 1989840"/>
                <a:gd name="connsiteX1" fmla="*/ 1772032 w 1778077"/>
                <a:gd name="connsiteY1" fmla="*/ 700270 h 1989840"/>
                <a:gd name="connsiteX2" fmla="*/ 1776851 w 1778077"/>
                <a:gd name="connsiteY2" fmla="*/ 759382 h 1989840"/>
                <a:gd name="connsiteX3" fmla="*/ 1695586 w 1778077"/>
                <a:gd name="connsiteY3" fmla="*/ 1609628 h 1989840"/>
                <a:gd name="connsiteX4" fmla="*/ 695246 w 1778077"/>
                <a:gd name="connsiteY4" fmla="*/ 1989000 h 1989840"/>
                <a:gd name="connsiteX5" fmla="*/ 655897 w 1778077"/>
                <a:gd name="connsiteY5" fmla="*/ 1978344 h 1989840"/>
                <a:gd name="connsiteX6" fmla="*/ 82084 w 1778077"/>
                <a:gd name="connsiteY6" fmla="*/ 1325502 h 1989840"/>
                <a:gd name="connsiteX7" fmla="*/ 818 w 1778077"/>
                <a:gd name="connsiteY7" fmla="*/ 446648 h 1989840"/>
                <a:gd name="connsiteX8" fmla="*/ 819 w 1778077"/>
                <a:gd name="connsiteY8" fmla="*/ 446648 h 1989840"/>
                <a:gd name="connsiteX9" fmla="*/ 14662 w 1778077"/>
                <a:gd name="connsiteY9" fmla="*/ 399252 h 1989840"/>
                <a:gd name="connsiteX10" fmla="*/ 1083388 w 1778077"/>
                <a:gd name="connsiteY10" fmla="*/ 0 h 19898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778077" h="1989840">
                  <a:moveTo>
                    <a:pt x="1083388" y="0"/>
                  </a:moveTo>
                  <a:lnTo>
                    <a:pt x="1772032" y="700270"/>
                  </a:lnTo>
                  <a:cubicBezTo>
                    <a:pt x="1780756" y="710367"/>
                    <a:pt x="1777734" y="743948"/>
                    <a:pt x="1776851" y="759382"/>
                  </a:cubicBezTo>
                  <a:cubicBezTo>
                    <a:pt x="1775968" y="774816"/>
                    <a:pt x="1722674" y="1326213"/>
                    <a:pt x="1695586" y="1609628"/>
                  </a:cubicBezTo>
                  <a:lnTo>
                    <a:pt x="695246" y="1989000"/>
                  </a:lnTo>
                  <a:cubicBezTo>
                    <a:pt x="684265" y="1991853"/>
                    <a:pt x="664743" y="1987233"/>
                    <a:pt x="655897" y="1978344"/>
                  </a:cubicBezTo>
                  <a:cubicBezTo>
                    <a:pt x="647051" y="1969455"/>
                    <a:pt x="273355" y="1543116"/>
                    <a:pt x="82084" y="1325502"/>
                  </a:cubicBezTo>
                  <a:lnTo>
                    <a:pt x="818" y="446648"/>
                  </a:lnTo>
                  <a:cubicBezTo>
                    <a:pt x="818" y="446648"/>
                    <a:pt x="3677" y="461379"/>
                    <a:pt x="819" y="446648"/>
                  </a:cubicBezTo>
                  <a:cubicBezTo>
                    <a:pt x="-2039" y="431917"/>
                    <a:pt x="2576" y="404377"/>
                    <a:pt x="14662" y="399252"/>
                  </a:cubicBezTo>
                  <a:cubicBezTo>
                    <a:pt x="26748" y="394127"/>
                    <a:pt x="727146" y="133084"/>
                    <a:pt x="1083388" y="0"/>
                  </a:cubicBezTo>
                  <a:close/>
                </a:path>
              </a:pathLst>
            </a:custGeom>
            <a:solidFill>
              <a:srgbClr val="FF0000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フリーフォーム: 図形 23">
              <a:extLst>
                <a:ext uri="{FF2B5EF4-FFF2-40B4-BE49-F238E27FC236}">
                  <a16:creationId xmlns:a16="http://schemas.microsoft.com/office/drawing/2014/main" id="{8F7524C7-655B-4DE7-A0A2-BA29CB309418}"/>
                </a:ext>
              </a:extLst>
            </p:cNvPr>
            <p:cNvSpPr/>
            <p:nvPr/>
          </p:nvSpPr>
          <p:spPr>
            <a:xfrm>
              <a:off x="3061558" y="976018"/>
              <a:ext cx="823079" cy="919861"/>
            </a:xfrm>
            <a:custGeom>
              <a:avLst/>
              <a:gdLst>
                <a:gd name="connsiteX0" fmla="*/ 458143 w 1088213"/>
                <a:gd name="connsiteY0" fmla="*/ 0 h 1933020"/>
                <a:gd name="connsiteX1" fmla="*/ 1088213 w 1088213"/>
                <a:gd name="connsiteY1" fmla="*/ 716849 h 1933020"/>
                <a:gd name="connsiteX2" fmla="*/ 1007836 w 1088213"/>
                <a:gd name="connsiteY2" fmla="*/ 1557797 h 1933020"/>
                <a:gd name="connsiteX3" fmla="*/ 18436 w 1088213"/>
                <a:gd name="connsiteY3" fmla="*/ 1933020 h 1933020"/>
                <a:gd name="connsiteX4" fmla="*/ 14743 w 1088213"/>
                <a:gd name="connsiteY4" fmla="*/ 1928818 h 1933020"/>
                <a:gd name="connsiteX5" fmla="*/ 0 w 1088213"/>
                <a:gd name="connsiteY5" fmla="*/ 1129546 h 1933020"/>
                <a:gd name="connsiteX6" fmla="*/ 1088212 w 1088213"/>
                <a:gd name="connsiteY6" fmla="*/ 716849 h 1933020"/>
                <a:gd name="connsiteX7" fmla="*/ 458142 w 1088213"/>
                <a:gd name="connsiteY7" fmla="*/ 0 h 1933020"/>
                <a:gd name="connsiteX8" fmla="*/ 458143 w 1088213"/>
                <a:gd name="connsiteY8" fmla="*/ 0 h 1933020"/>
                <a:gd name="connsiteX0" fmla="*/ 458142 w 1088213"/>
                <a:gd name="connsiteY0" fmla="*/ 0 h 1933020"/>
                <a:gd name="connsiteX1" fmla="*/ 1088213 w 1088213"/>
                <a:gd name="connsiteY1" fmla="*/ 716849 h 1933020"/>
                <a:gd name="connsiteX2" fmla="*/ 1007836 w 1088213"/>
                <a:gd name="connsiteY2" fmla="*/ 1557797 h 1933020"/>
                <a:gd name="connsiteX3" fmla="*/ 18436 w 1088213"/>
                <a:gd name="connsiteY3" fmla="*/ 1933020 h 1933020"/>
                <a:gd name="connsiteX4" fmla="*/ 14743 w 1088213"/>
                <a:gd name="connsiteY4" fmla="*/ 1928818 h 1933020"/>
                <a:gd name="connsiteX5" fmla="*/ 0 w 1088213"/>
                <a:gd name="connsiteY5" fmla="*/ 1129546 h 1933020"/>
                <a:gd name="connsiteX6" fmla="*/ 1088212 w 1088213"/>
                <a:gd name="connsiteY6" fmla="*/ 716849 h 1933020"/>
                <a:gd name="connsiteX7" fmla="*/ 458142 w 1088213"/>
                <a:gd name="connsiteY7" fmla="*/ 0 h 1933020"/>
                <a:gd name="connsiteX0" fmla="*/ 1088212 w 1088213"/>
                <a:gd name="connsiteY0" fmla="*/ 0 h 1216171"/>
                <a:gd name="connsiteX1" fmla="*/ 1088213 w 1088213"/>
                <a:gd name="connsiteY1" fmla="*/ 0 h 1216171"/>
                <a:gd name="connsiteX2" fmla="*/ 1007836 w 1088213"/>
                <a:gd name="connsiteY2" fmla="*/ 840948 h 1216171"/>
                <a:gd name="connsiteX3" fmla="*/ 18436 w 1088213"/>
                <a:gd name="connsiteY3" fmla="*/ 1216171 h 1216171"/>
                <a:gd name="connsiteX4" fmla="*/ 14743 w 1088213"/>
                <a:gd name="connsiteY4" fmla="*/ 1211969 h 1216171"/>
                <a:gd name="connsiteX5" fmla="*/ 0 w 1088213"/>
                <a:gd name="connsiteY5" fmla="*/ 412697 h 1216171"/>
                <a:gd name="connsiteX6" fmla="*/ 1088212 w 1088213"/>
                <a:gd name="connsiteY6" fmla="*/ 0 h 12161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88213" h="1216171">
                  <a:moveTo>
                    <a:pt x="1088212" y="0"/>
                  </a:moveTo>
                  <a:lnTo>
                    <a:pt x="1088213" y="0"/>
                  </a:lnTo>
                  <a:lnTo>
                    <a:pt x="1007836" y="840948"/>
                  </a:lnTo>
                  <a:lnTo>
                    <a:pt x="18436" y="1216171"/>
                  </a:lnTo>
                  <a:lnTo>
                    <a:pt x="14743" y="1211969"/>
                  </a:lnTo>
                  <a:lnTo>
                    <a:pt x="0" y="412697"/>
                  </a:lnTo>
                  <a:lnTo>
                    <a:pt x="1088212" y="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フリーフォーム: 図形 24">
              <a:extLst>
                <a:ext uri="{FF2B5EF4-FFF2-40B4-BE49-F238E27FC236}">
                  <a16:creationId xmlns:a16="http://schemas.microsoft.com/office/drawing/2014/main" id="{D8E14AEB-955C-4967-993F-9AC25E884B65}"/>
                </a:ext>
              </a:extLst>
            </p:cNvPr>
            <p:cNvSpPr/>
            <p:nvPr/>
          </p:nvSpPr>
          <p:spPr>
            <a:xfrm>
              <a:off x="2547939" y="747447"/>
              <a:ext cx="490056" cy="1145841"/>
            </a:xfrm>
            <a:custGeom>
              <a:avLst/>
              <a:gdLst>
                <a:gd name="connsiteX0" fmla="*/ 1 w 647914"/>
                <a:gd name="connsiteY0" fmla="*/ 0 h 1514945"/>
                <a:gd name="connsiteX1" fmla="*/ 630070 w 647914"/>
                <a:gd name="connsiteY1" fmla="*/ 716848 h 1514945"/>
                <a:gd name="connsiteX2" fmla="*/ 633171 w 647914"/>
                <a:gd name="connsiteY2" fmla="*/ 715672 h 1514945"/>
                <a:gd name="connsiteX3" fmla="*/ 647914 w 647914"/>
                <a:gd name="connsiteY3" fmla="*/ 1514945 h 1514945"/>
                <a:gd name="connsiteX4" fmla="*/ 80377 w 647914"/>
                <a:gd name="connsiteY4" fmla="*/ 869242 h 1514945"/>
                <a:gd name="connsiteX5" fmla="*/ 0 w 647914"/>
                <a:gd name="connsiteY5" fmla="*/ 0 h 1514945"/>
                <a:gd name="connsiteX6" fmla="*/ 1 w 647914"/>
                <a:gd name="connsiteY6" fmla="*/ 0 h 1514945"/>
                <a:gd name="connsiteX0" fmla="*/ 1 w 647914"/>
                <a:gd name="connsiteY0" fmla="*/ 0 h 1514945"/>
                <a:gd name="connsiteX1" fmla="*/ 630070 w 647914"/>
                <a:gd name="connsiteY1" fmla="*/ 716848 h 1514945"/>
                <a:gd name="connsiteX2" fmla="*/ 647914 w 647914"/>
                <a:gd name="connsiteY2" fmla="*/ 1514945 h 1514945"/>
                <a:gd name="connsiteX3" fmla="*/ 80377 w 647914"/>
                <a:gd name="connsiteY3" fmla="*/ 869242 h 1514945"/>
                <a:gd name="connsiteX4" fmla="*/ 0 w 647914"/>
                <a:gd name="connsiteY4" fmla="*/ 0 h 1514945"/>
                <a:gd name="connsiteX5" fmla="*/ 1 w 647914"/>
                <a:gd name="connsiteY5" fmla="*/ 0 h 15149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47914" h="1514945">
                  <a:moveTo>
                    <a:pt x="1" y="0"/>
                  </a:moveTo>
                  <a:lnTo>
                    <a:pt x="630070" y="716848"/>
                  </a:lnTo>
                  <a:lnTo>
                    <a:pt x="647914" y="1514945"/>
                  </a:lnTo>
                  <a:lnTo>
                    <a:pt x="80377" y="869242"/>
                  </a:lnTo>
                  <a:lnTo>
                    <a:pt x="0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楕円 25">
              <a:extLst>
                <a:ext uri="{FF2B5EF4-FFF2-40B4-BE49-F238E27FC236}">
                  <a16:creationId xmlns:a16="http://schemas.microsoft.com/office/drawing/2014/main" id="{98067BEF-781C-466B-96B1-D9494E90D3B6}"/>
                </a:ext>
              </a:extLst>
            </p:cNvPr>
            <p:cNvSpPr/>
            <p:nvPr/>
          </p:nvSpPr>
          <p:spPr>
            <a:xfrm>
              <a:off x="2773711" y="646525"/>
              <a:ext cx="238900" cy="19239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楕円 26">
              <a:extLst>
                <a:ext uri="{FF2B5EF4-FFF2-40B4-BE49-F238E27FC236}">
                  <a16:creationId xmlns:a16="http://schemas.microsoft.com/office/drawing/2014/main" id="{2291603C-A8FA-4C82-8AC8-E92442239A4C}"/>
                </a:ext>
              </a:extLst>
            </p:cNvPr>
            <p:cNvSpPr/>
            <p:nvPr/>
          </p:nvSpPr>
          <p:spPr>
            <a:xfrm>
              <a:off x="3462686" y="795750"/>
              <a:ext cx="238900" cy="19239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楕円 27">
              <a:extLst>
                <a:ext uri="{FF2B5EF4-FFF2-40B4-BE49-F238E27FC236}">
                  <a16:creationId xmlns:a16="http://schemas.microsoft.com/office/drawing/2014/main" id="{F1715446-E7FF-4949-875D-0CD39B322878}"/>
                </a:ext>
              </a:extLst>
            </p:cNvPr>
            <p:cNvSpPr/>
            <p:nvPr/>
          </p:nvSpPr>
          <p:spPr>
            <a:xfrm rot="20700000">
              <a:off x="2625352" y="986281"/>
              <a:ext cx="95062" cy="14122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楕円 28">
              <a:extLst>
                <a:ext uri="{FF2B5EF4-FFF2-40B4-BE49-F238E27FC236}">
                  <a16:creationId xmlns:a16="http://schemas.microsoft.com/office/drawing/2014/main" id="{AA329AE7-D475-4EC0-9AA5-71A81BD8D6D5}"/>
                </a:ext>
              </a:extLst>
            </p:cNvPr>
            <p:cNvSpPr/>
            <p:nvPr/>
          </p:nvSpPr>
          <p:spPr>
            <a:xfrm rot="20700000">
              <a:off x="2731627" y="1264222"/>
              <a:ext cx="95062" cy="14122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楕円 29">
              <a:extLst>
                <a:ext uri="{FF2B5EF4-FFF2-40B4-BE49-F238E27FC236}">
                  <a16:creationId xmlns:a16="http://schemas.microsoft.com/office/drawing/2014/main" id="{63068F6C-B771-4CB0-9116-80850BF3D740}"/>
                </a:ext>
              </a:extLst>
            </p:cNvPr>
            <p:cNvSpPr/>
            <p:nvPr/>
          </p:nvSpPr>
          <p:spPr>
            <a:xfrm rot="20700000">
              <a:off x="2865030" y="1539881"/>
              <a:ext cx="96720" cy="14368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楕円 30">
              <a:extLst>
                <a:ext uri="{FF2B5EF4-FFF2-40B4-BE49-F238E27FC236}">
                  <a16:creationId xmlns:a16="http://schemas.microsoft.com/office/drawing/2014/main" id="{BFB19CB0-D229-4D56-8CD4-38A421452F6B}"/>
                </a:ext>
              </a:extLst>
            </p:cNvPr>
            <p:cNvSpPr/>
            <p:nvPr/>
          </p:nvSpPr>
          <p:spPr>
            <a:xfrm rot="20700000">
              <a:off x="3357931" y="1369079"/>
              <a:ext cx="255340" cy="22866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2" name="グループ化 31">
            <a:extLst>
              <a:ext uri="{FF2B5EF4-FFF2-40B4-BE49-F238E27FC236}">
                <a16:creationId xmlns:a16="http://schemas.microsoft.com/office/drawing/2014/main" id="{E075BD58-E379-4D3C-A9A5-0FDCCFA2249B}"/>
              </a:ext>
            </a:extLst>
          </p:cNvPr>
          <p:cNvGrpSpPr/>
          <p:nvPr/>
        </p:nvGrpSpPr>
        <p:grpSpPr>
          <a:xfrm>
            <a:off x="7226426" y="4256812"/>
            <a:ext cx="1400378" cy="1567156"/>
            <a:chOff x="4303905" y="2335483"/>
            <a:chExt cx="1400378" cy="1567156"/>
          </a:xfrm>
        </p:grpSpPr>
        <p:sp>
          <p:nvSpPr>
            <p:cNvPr id="33" name="フリーフォーム: 図形 32">
              <a:extLst>
                <a:ext uri="{FF2B5EF4-FFF2-40B4-BE49-F238E27FC236}">
                  <a16:creationId xmlns:a16="http://schemas.microsoft.com/office/drawing/2014/main" id="{46283622-634A-44DE-8778-66E90474E771}"/>
                </a:ext>
              </a:extLst>
            </p:cNvPr>
            <p:cNvSpPr/>
            <p:nvPr/>
          </p:nvSpPr>
          <p:spPr>
            <a:xfrm>
              <a:off x="4303905" y="2335483"/>
              <a:ext cx="1400378" cy="1567156"/>
            </a:xfrm>
            <a:custGeom>
              <a:avLst/>
              <a:gdLst>
                <a:gd name="connsiteX0" fmla="*/ 1082570 w 1778686"/>
                <a:gd name="connsiteY0" fmla="*/ 0 h 1989000"/>
                <a:gd name="connsiteX1" fmla="*/ 1778686 w 1778686"/>
                <a:gd name="connsiteY1" fmla="*/ 709877 h 1989000"/>
                <a:gd name="connsiteX2" fmla="*/ 1170130 w 1778686"/>
                <a:gd name="connsiteY2" fmla="*/ 940667 h 1989000"/>
                <a:gd name="connsiteX3" fmla="*/ 1170130 w 1778686"/>
                <a:gd name="connsiteY3" fmla="*/ 989166 h 1989000"/>
                <a:gd name="connsiteX4" fmla="*/ 1776033 w 1778686"/>
                <a:gd name="connsiteY4" fmla="*/ 759382 h 1989000"/>
                <a:gd name="connsiteX5" fmla="*/ 1776034 w 1778686"/>
                <a:gd name="connsiteY5" fmla="*/ 759382 h 1989000"/>
                <a:gd name="connsiteX6" fmla="*/ 1694768 w 1778686"/>
                <a:gd name="connsiteY6" fmla="*/ 1609628 h 1989000"/>
                <a:gd name="connsiteX7" fmla="*/ 694428 w 1778686"/>
                <a:gd name="connsiteY7" fmla="*/ 1989000 h 1989000"/>
                <a:gd name="connsiteX8" fmla="*/ 690694 w 1778686"/>
                <a:gd name="connsiteY8" fmla="*/ 1984752 h 1989000"/>
                <a:gd name="connsiteX9" fmla="*/ 682702 w 1778686"/>
                <a:gd name="connsiteY9" fmla="*/ 1551443 h 1989000"/>
                <a:gd name="connsiteX10" fmla="*/ 645534 w 1778686"/>
                <a:gd name="connsiteY10" fmla="*/ 1551443 h 1989000"/>
                <a:gd name="connsiteX11" fmla="*/ 655079 w 1778686"/>
                <a:gd name="connsiteY11" fmla="*/ 1978344 h 1989000"/>
                <a:gd name="connsiteX12" fmla="*/ 81266 w 1778686"/>
                <a:gd name="connsiteY12" fmla="*/ 1325502 h 1989000"/>
                <a:gd name="connsiteX13" fmla="*/ 0 w 1778686"/>
                <a:gd name="connsiteY13" fmla="*/ 446648 h 1989000"/>
                <a:gd name="connsiteX14" fmla="*/ 1 w 1778686"/>
                <a:gd name="connsiteY14" fmla="*/ 446648 h 1989000"/>
                <a:gd name="connsiteX15" fmla="*/ 270030 w 1778686"/>
                <a:gd name="connsiteY15" fmla="*/ 753868 h 1989000"/>
                <a:gd name="connsiteX16" fmla="*/ 270030 w 1778686"/>
                <a:gd name="connsiteY16" fmla="*/ 690722 h 1989000"/>
                <a:gd name="connsiteX17" fmla="*/ 13844 w 1778686"/>
                <a:gd name="connsiteY17" fmla="*/ 399252 h 1989000"/>
                <a:gd name="connsiteX0" fmla="*/ 1082570 w 1778686"/>
                <a:gd name="connsiteY0" fmla="*/ 0 h 1989000"/>
                <a:gd name="connsiteX1" fmla="*/ 1778686 w 1778686"/>
                <a:gd name="connsiteY1" fmla="*/ 709877 h 1989000"/>
                <a:gd name="connsiteX2" fmla="*/ 1170130 w 1778686"/>
                <a:gd name="connsiteY2" fmla="*/ 940667 h 1989000"/>
                <a:gd name="connsiteX3" fmla="*/ 1170130 w 1778686"/>
                <a:gd name="connsiteY3" fmla="*/ 989166 h 1989000"/>
                <a:gd name="connsiteX4" fmla="*/ 1776033 w 1778686"/>
                <a:gd name="connsiteY4" fmla="*/ 759382 h 1989000"/>
                <a:gd name="connsiteX5" fmla="*/ 1776034 w 1778686"/>
                <a:gd name="connsiteY5" fmla="*/ 759382 h 1989000"/>
                <a:gd name="connsiteX6" fmla="*/ 1694768 w 1778686"/>
                <a:gd name="connsiteY6" fmla="*/ 1609628 h 1989000"/>
                <a:gd name="connsiteX7" fmla="*/ 694428 w 1778686"/>
                <a:gd name="connsiteY7" fmla="*/ 1989000 h 1989000"/>
                <a:gd name="connsiteX8" fmla="*/ 690694 w 1778686"/>
                <a:gd name="connsiteY8" fmla="*/ 1984752 h 1989000"/>
                <a:gd name="connsiteX9" fmla="*/ 682702 w 1778686"/>
                <a:gd name="connsiteY9" fmla="*/ 1551443 h 1989000"/>
                <a:gd name="connsiteX10" fmla="*/ 645534 w 1778686"/>
                <a:gd name="connsiteY10" fmla="*/ 1551443 h 1989000"/>
                <a:gd name="connsiteX11" fmla="*/ 655079 w 1778686"/>
                <a:gd name="connsiteY11" fmla="*/ 1978344 h 1989000"/>
                <a:gd name="connsiteX12" fmla="*/ 81266 w 1778686"/>
                <a:gd name="connsiteY12" fmla="*/ 1325502 h 1989000"/>
                <a:gd name="connsiteX13" fmla="*/ 0 w 1778686"/>
                <a:gd name="connsiteY13" fmla="*/ 446648 h 1989000"/>
                <a:gd name="connsiteX14" fmla="*/ 1 w 1778686"/>
                <a:gd name="connsiteY14" fmla="*/ 446648 h 1989000"/>
                <a:gd name="connsiteX15" fmla="*/ 270030 w 1778686"/>
                <a:gd name="connsiteY15" fmla="*/ 690722 h 1989000"/>
                <a:gd name="connsiteX16" fmla="*/ 13844 w 1778686"/>
                <a:gd name="connsiteY16" fmla="*/ 399252 h 1989000"/>
                <a:gd name="connsiteX17" fmla="*/ 1082570 w 1778686"/>
                <a:gd name="connsiteY17" fmla="*/ 0 h 1989000"/>
                <a:gd name="connsiteX0" fmla="*/ 1082570 w 1778686"/>
                <a:gd name="connsiteY0" fmla="*/ 0 h 1989000"/>
                <a:gd name="connsiteX1" fmla="*/ 1778686 w 1778686"/>
                <a:gd name="connsiteY1" fmla="*/ 709877 h 1989000"/>
                <a:gd name="connsiteX2" fmla="*/ 1170130 w 1778686"/>
                <a:gd name="connsiteY2" fmla="*/ 940667 h 1989000"/>
                <a:gd name="connsiteX3" fmla="*/ 1170130 w 1778686"/>
                <a:gd name="connsiteY3" fmla="*/ 989166 h 1989000"/>
                <a:gd name="connsiteX4" fmla="*/ 1776033 w 1778686"/>
                <a:gd name="connsiteY4" fmla="*/ 759382 h 1989000"/>
                <a:gd name="connsiteX5" fmla="*/ 1776034 w 1778686"/>
                <a:gd name="connsiteY5" fmla="*/ 759382 h 1989000"/>
                <a:gd name="connsiteX6" fmla="*/ 1694768 w 1778686"/>
                <a:gd name="connsiteY6" fmla="*/ 1609628 h 1989000"/>
                <a:gd name="connsiteX7" fmla="*/ 694428 w 1778686"/>
                <a:gd name="connsiteY7" fmla="*/ 1989000 h 1989000"/>
                <a:gd name="connsiteX8" fmla="*/ 690694 w 1778686"/>
                <a:gd name="connsiteY8" fmla="*/ 1984752 h 1989000"/>
                <a:gd name="connsiteX9" fmla="*/ 682702 w 1778686"/>
                <a:gd name="connsiteY9" fmla="*/ 1551443 h 1989000"/>
                <a:gd name="connsiteX10" fmla="*/ 645534 w 1778686"/>
                <a:gd name="connsiteY10" fmla="*/ 1551443 h 1989000"/>
                <a:gd name="connsiteX11" fmla="*/ 655079 w 1778686"/>
                <a:gd name="connsiteY11" fmla="*/ 1978344 h 1989000"/>
                <a:gd name="connsiteX12" fmla="*/ 81266 w 1778686"/>
                <a:gd name="connsiteY12" fmla="*/ 1325502 h 1989000"/>
                <a:gd name="connsiteX13" fmla="*/ 0 w 1778686"/>
                <a:gd name="connsiteY13" fmla="*/ 446648 h 1989000"/>
                <a:gd name="connsiteX14" fmla="*/ 1 w 1778686"/>
                <a:gd name="connsiteY14" fmla="*/ 446648 h 1989000"/>
                <a:gd name="connsiteX15" fmla="*/ 13844 w 1778686"/>
                <a:gd name="connsiteY15" fmla="*/ 399252 h 1989000"/>
                <a:gd name="connsiteX16" fmla="*/ 1082570 w 1778686"/>
                <a:gd name="connsiteY16" fmla="*/ 0 h 1989000"/>
                <a:gd name="connsiteX0" fmla="*/ 1082570 w 1778686"/>
                <a:gd name="connsiteY0" fmla="*/ 0 h 1989000"/>
                <a:gd name="connsiteX1" fmla="*/ 1778686 w 1778686"/>
                <a:gd name="connsiteY1" fmla="*/ 709877 h 1989000"/>
                <a:gd name="connsiteX2" fmla="*/ 1170130 w 1778686"/>
                <a:gd name="connsiteY2" fmla="*/ 989166 h 1989000"/>
                <a:gd name="connsiteX3" fmla="*/ 1776033 w 1778686"/>
                <a:gd name="connsiteY3" fmla="*/ 759382 h 1989000"/>
                <a:gd name="connsiteX4" fmla="*/ 1776034 w 1778686"/>
                <a:gd name="connsiteY4" fmla="*/ 759382 h 1989000"/>
                <a:gd name="connsiteX5" fmla="*/ 1694768 w 1778686"/>
                <a:gd name="connsiteY5" fmla="*/ 1609628 h 1989000"/>
                <a:gd name="connsiteX6" fmla="*/ 694428 w 1778686"/>
                <a:gd name="connsiteY6" fmla="*/ 1989000 h 1989000"/>
                <a:gd name="connsiteX7" fmla="*/ 690694 w 1778686"/>
                <a:gd name="connsiteY7" fmla="*/ 1984752 h 1989000"/>
                <a:gd name="connsiteX8" fmla="*/ 682702 w 1778686"/>
                <a:gd name="connsiteY8" fmla="*/ 1551443 h 1989000"/>
                <a:gd name="connsiteX9" fmla="*/ 645534 w 1778686"/>
                <a:gd name="connsiteY9" fmla="*/ 1551443 h 1989000"/>
                <a:gd name="connsiteX10" fmla="*/ 655079 w 1778686"/>
                <a:gd name="connsiteY10" fmla="*/ 1978344 h 1989000"/>
                <a:gd name="connsiteX11" fmla="*/ 81266 w 1778686"/>
                <a:gd name="connsiteY11" fmla="*/ 1325502 h 1989000"/>
                <a:gd name="connsiteX12" fmla="*/ 0 w 1778686"/>
                <a:gd name="connsiteY12" fmla="*/ 446648 h 1989000"/>
                <a:gd name="connsiteX13" fmla="*/ 1 w 1778686"/>
                <a:gd name="connsiteY13" fmla="*/ 446648 h 1989000"/>
                <a:gd name="connsiteX14" fmla="*/ 13844 w 1778686"/>
                <a:gd name="connsiteY14" fmla="*/ 399252 h 1989000"/>
                <a:gd name="connsiteX15" fmla="*/ 1082570 w 1778686"/>
                <a:gd name="connsiteY15" fmla="*/ 0 h 1989000"/>
                <a:gd name="connsiteX0" fmla="*/ 1082570 w 1778686"/>
                <a:gd name="connsiteY0" fmla="*/ 0 h 1989000"/>
                <a:gd name="connsiteX1" fmla="*/ 1778686 w 1778686"/>
                <a:gd name="connsiteY1" fmla="*/ 709877 h 1989000"/>
                <a:gd name="connsiteX2" fmla="*/ 1776033 w 1778686"/>
                <a:gd name="connsiteY2" fmla="*/ 759382 h 1989000"/>
                <a:gd name="connsiteX3" fmla="*/ 1776034 w 1778686"/>
                <a:gd name="connsiteY3" fmla="*/ 759382 h 1989000"/>
                <a:gd name="connsiteX4" fmla="*/ 1694768 w 1778686"/>
                <a:gd name="connsiteY4" fmla="*/ 1609628 h 1989000"/>
                <a:gd name="connsiteX5" fmla="*/ 694428 w 1778686"/>
                <a:gd name="connsiteY5" fmla="*/ 1989000 h 1989000"/>
                <a:gd name="connsiteX6" fmla="*/ 690694 w 1778686"/>
                <a:gd name="connsiteY6" fmla="*/ 1984752 h 1989000"/>
                <a:gd name="connsiteX7" fmla="*/ 682702 w 1778686"/>
                <a:gd name="connsiteY7" fmla="*/ 1551443 h 1989000"/>
                <a:gd name="connsiteX8" fmla="*/ 645534 w 1778686"/>
                <a:gd name="connsiteY8" fmla="*/ 1551443 h 1989000"/>
                <a:gd name="connsiteX9" fmla="*/ 655079 w 1778686"/>
                <a:gd name="connsiteY9" fmla="*/ 1978344 h 1989000"/>
                <a:gd name="connsiteX10" fmla="*/ 81266 w 1778686"/>
                <a:gd name="connsiteY10" fmla="*/ 1325502 h 1989000"/>
                <a:gd name="connsiteX11" fmla="*/ 0 w 1778686"/>
                <a:gd name="connsiteY11" fmla="*/ 446648 h 1989000"/>
                <a:gd name="connsiteX12" fmla="*/ 1 w 1778686"/>
                <a:gd name="connsiteY12" fmla="*/ 446648 h 1989000"/>
                <a:gd name="connsiteX13" fmla="*/ 13844 w 1778686"/>
                <a:gd name="connsiteY13" fmla="*/ 399252 h 1989000"/>
                <a:gd name="connsiteX14" fmla="*/ 1082570 w 1778686"/>
                <a:gd name="connsiteY14" fmla="*/ 0 h 1989000"/>
                <a:gd name="connsiteX0" fmla="*/ 1082570 w 1778686"/>
                <a:gd name="connsiteY0" fmla="*/ 0 h 1989000"/>
                <a:gd name="connsiteX1" fmla="*/ 1778686 w 1778686"/>
                <a:gd name="connsiteY1" fmla="*/ 709877 h 1989000"/>
                <a:gd name="connsiteX2" fmla="*/ 1776033 w 1778686"/>
                <a:gd name="connsiteY2" fmla="*/ 759382 h 1989000"/>
                <a:gd name="connsiteX3" fmla="*/ 1776034 w 1778686"/>
                <a:gd name="connsiteY3" fmla="*/ 759382 h 1989000"/>
                <a:gd name="connsiteX4" fmla="*/ 1694768 w 1778686"/>
                <a:gd name="connsiteY4" fmla="*/ 1609628 h 1989000"/>
                <a:gd name="connsiteX5" fmla="*/ 694428 w 1778686"/>
                <a:gd name="connsiteY5" fmla="*/ 1989000 h 1989000"/>
                <a:gd name="connsiteX6" fmla="*/ 690694 w 1778686"/>
                <a:gd name="connsiteY6" fmla="*/ 1984752 h 1989000"/>
                <a:gd name="connsiteX7" fmla="*/ 645534 w 1778686"/>
                <a:gd name="connsiteY7" fmla="*/ 1551443 h 1989000"/>
                <a:gd name="connsiteX8" fmla="*/ 655079 w 1778686"/>
                <a:gd name="connsiteY8" fmla="*/ 1978344 h 1989000"/>
                <a:gd name="connsiteX9" fmla="*/ 81266 w 1778686"/>
                <a:gd name="connsiteY9" fmla="*/ 1325502 h 1989000"/>
                <a:gd name="connsiteX10" fmla="*/ 0 w 1778686"/>
                <a:gd name="connsiteY10" fmla="*/ 446648 h 1989000"/>
                <a:gd name="connsiteX11" fmla="*/ 1 w 1778686"/>
                <a:gd name="connsiteY11" fmla="*/ 446648 h 1989000"/>
                <a:gd name="connsiteX12" fmla="*/ 13844 w 1778686"/>
                <a:gd name="connsiteY12" fmla="*/ 399252 h 1989000"/>
                <a:gd name="connsiteX13" fmla="*/ 1082570 w 1778686"/>
                <a:gd name="connsiteY13" fmla="*/ 0 h 1989000"/>
                <a:gd name="connsiteX0" fmla="*/ 1082570 w 1778686"/>
                <a:gd name="connsiteY0" fmla="*/ 0 h 1989000"/>
                <a:gd name="connsiteX1" fmla="*/ 1778686 w 1778686"/>
                <a:gd name="connsiteY1" fmla="*/ 709877 h 1989000"/>
                <a:gd name="connsiteX2" fmla="*/ 1776033 w 1778686"/>
                <a:gd name="connsiteY2" fmla="*/ 759382 h 1989000"/>
                <a:gd name="connsiteX3" fmla="*/ 1776034 w 1778686"/>
                <a:gd name="connsiteY3" fmla="*/ 759382 h 1989000"/>
                <a:gd name="connsiteX4" fmla="*/ 1694768 w 1778686"/>
                <a:gd name="connsiteY4" fmla="*/ 1609628 h 1989000"/>
                <a:gd name="connsiteX5" fmla="*/ 694428 w 1778686"/>
                <a:gd name="connsiteY5" fmla="*/ 1989000 h 1989000"/>
                <a:gd name="connsiteX6" fmla="*/ 690694 w 1778686"/>
                <a:gd name="connsiteY6" fmla="*/ 1984752 h 1989000"/>
                <a:gd name="connsiteX7" fmla="*/ 655079 w 1778686"/>
                <a:gd name="connsiteY7" fmla="*/ 1978344 h 1989000"/>
                <a:gd name="connsiteX8" fmla="*/ 81266 w 1778686"/>
                <a:gd name="connsiteY8" fmla="*/ 1325502 h 1989000"/>
                <a:gd name="connsiteX9" fmla="*/ 0 w 1778686"/>
                <a:gd name="connsiteY9" fmla="*/ 446648 h 1989000"/>
                <a:gd name="connsiteX10" fmla="*/ 1 w 1778686"/>
                <a:gd name="connsiteY10" fmla="*/ 446648 h 1989000"/>
                <a:gd name="connsiteX11" fmla="*/ 13844 w 1778686"/>
                <a:gd name="connsiteY11" fmla="*/ 399252 h 1989000"/>
                <a:gd name="connsiteX12" fmla="*/ 1082570 w 1778686"/>
                <a:gd name="connsiteY12" fmla="*/ 0 h 1989000"/>
                <a:gd name="connsiteX0" fmla="*/ 1082570 w 1778686"/>
                <a:gd name="connsiteY0" fmla="*/ 0 h 1989000"/>
                <a:gd name="connsiteX1" fmla="*/ 1778686 w 1778686"/>
                <a:gd name="connsiteY1" fmla="*/ 709877 h 1989000"/>
                <a:gd name="connsiteX2" fmla="*/ 1776033 w 1778686"/>
                <a:gd name="connsiteY2" fmla="*/ 759382 h 1989000"/>
                <a:gd name="connsiteX3" fmla="*/ 1776034 w 1778686"/>
                <a:gd name="connsiteY3" fmla="*/ 759382 h 1989000"/>
                <a:gd name="connsiteX4" fmla="*/ 1694768 w 1778686"/>
                <a:gd name="connsiteY4" fmla="*/ 1609628 h 1989000"/>
                <a:gd name="connsiteX5" fmla="*/ 694428 w 1778686"/>
                <a:gd name="connsiteY5" fmla="*/ 1989000 h 1989000"/>
                <a:gd name="connsiteX6" fmla="*/ 655079 w 1778686"/>
                <a:gd name="connsiteY6" fmla="*/ 1978344 h 1989000"/>
                <a:gd name="connsiteX7" fmla="*/ 81266 w 1778686"/>
                <a:gd name="connsiteY7" fmla="*/ 1325502 h 1989000"/>
                <a:gd name="connsiteX8" fmla="*/ 0 w 1778686"/>
                <a:gd name="connsiteY8" fmla="*/ 446648 h 1989000"/>
                <a:gd name="connsiteX9" fmla="*/ 1 w 1778686"/>
                <a:gd name="connsiteY9" fmla="*/ 446648 h 1989000"/>
                <a:gd name="connsiteX10" fmla="*/ 13844 w 1778686"/>
                <a:gd name="connsiteY10" fmla="*/ 399252 h 1989000"/>
                <a:gd name="connsiteX11" fmla="*/ 1082570 w 1778686"/>
                <a:gd name="connsiteY11" fmla="*/ 0 h 1989000"/>
                <a:gd name="connsiteX0" fmla="*/ 1082570 w 1778686"/>
                <a:gd name="connsiteY0" fmla="*/ 0 h 1989000"/>
                <a:gd name="connsiteX1" fmla="*/ 1778686 w 1778686"/>
                <a:gd name="connsiteY1" fmla="*/ 709877 h 1989000"/>
                <a:gd name="connsiteX2" fmla="*/ 1776033 w 1778686"/>
                <a:gd name="connsiteY2" fmla="*/ 759382 h 1989000"/>
                <a:gd name="connsiteX3" fmla="*/ 1776034 w 1778686"/>
                <a:gd name="connsiteY3" fmla="*/ 759382 h 1989000"/>
                <a:gd name="connsiteX4" fmla="*/ 1694768 w 1778686"/>
                <a:gd name="connsiteY4" fmla="*/ 1609628 h 1989000"/>
                <a:gd name="connsiteX5" fmla="*/ 694428 w 1778686"/>
                <a:gd name="connsiteY5" fmla="*/ 1989000 h 1989000"/>
                <a:gd name="connsiteX6" fmla="*/ 655079 w 1778686"/>
                <a:gd name="connsiteY6" fmla="*/ 1978344 h 1989000"/>
                <a:gd name="connsiteX7" fmla="*/ 81266 w 1778686"/>
                <a:gd name="connsiteY7" fmla="*/ 1325502 h 1989000"/>
                <a:gd name="connsiteX8" fmla="*/ 0 w 1778686"/>
                <a:gd name="connsiteY8" fmla="*/ 446648 h 1989000"/>
                <a:gd name="connsiteX9" fmla="*/ 1 w 1778686"/>
                <a:gd name="connsiteY9" fmla="*/ 446648 h 1989000"/>
                <a:gd name="connsiteX10" fmla="*/ 13844 w 1778686"/>
                <a:gd name="connsiteY10" fmla="*/ 399252 h 1989000"/>
                <a:gd name="connsiteX11" fmla="*/ 1082570 w 1778686"/>
                <a:gd name="connsiteY11" fmla="*/ 0 h 1989000"/>
                <a:gd name="connsiteX0" fmla="*/ 1082570 w 1778686"/>
                <a:gd name="connsiteY0" fmla="*/ 0 h 1989000"/>
                <a:gd name="connsiteX1" fmla="*/ 1778686 w 1778686"/>
                <a:gd name="connsiteY1" fmla="*/ 709877 h 1989000"/>
                <a:gd name="connsiteX2" fmla="*/ 1776033 w 1778686"/>
                <a:gd name="connsiteY2" fmla="*/ 759382 h 1989000"/>
                <a:gd name="connsiteX3" fmla="*/ 1776034 w 1778686"/>
                <a:gd name="connsiteY3" fmla="*/ 759382 h 1989000"/>
                <a:gd name="connsiteX4" fmla="*/ 1694768 w 1778686"/>
                <a:gd name="connsiteY4" fmla="*/ 1609628 h 1989000"/>
                <a:gd name="connsiteX5" fmla="*/ 694428 w 1778686"/>
                <a:gd name="connsiteY5" fmla="*/ 1989000 h 1989000"/>
                <a:gd name="connsiteX6" fmla="*/ 655079 w 1778686"/>
                <a:gd name="connsiteY6" fmla="*/ 1978344 h 1989000"/>
                <a:gd name="connsiteX7" fmla="*/ 81266 w 1778686"/>
                <a:gd name="connsiteY7" fmla="*/ 1325502 h 1989000"/>
                <a:gd name="connsiteX8" fmla="*/ 0 w 1778686"/>
                <a:gd name="connsiteY8" fmla="*/ 446648 h 1989000"/>
                <a:gd name="connsiteX9" fmla="*/ 1 w 1778686"/>
                <a:gd name="connsiteY9" fmla="*/ 446648 h 1989000"/>
                <a:gd name="connsiteX10" fmla="*/ 13844 w 1778686"/>
                <a:gd name="connsiteY10" fmla="*/ 399252 h 1989000"/>
                <a:gd name="connsiteX11" fmla="*/ 1082570 w 1778686"/>
                <a:gd name="connsiteY11" fmla="*/ 0 h 1989000"/>
                <a:gd name="connsiteX0" fmla="*/ 1083388 w 1779504"/>
                <a:gd name="connsiteY0" fmla="*/ 0 h 1989000"/>
                <a:gd name="connsiteX1" fmla="*/ 1779504 w 1779504"/>
                <a:gd name="connsiteY1" fmla="*/ 709877 h 1989000"/>
                <a:gd name="connsiteX2" fmla="*/ 1776851 w 1779504"/>
                <a:gd name="connsiteY2" fmla="*/ 759382 h 1989000"/>
                <a:gd name="connsiteX3" fmla="*/ 1776852 w 1779504"/>
                <a:gd name="connsiteY3" fmla="*/ 759382 h 1989000"/>
                <a:gd name="connsiteX4" fmla="*/ 1695586 w 1779504"/>
                <a:gd name="connsiteY4" fmla="*/ 1609628 h 1989000"/>
                <a:gd name="connsiteX5" fmla="*/ 695246 w 1779504"/>
                <a:gd name="connsiteY5" fmla="*/ 1989000 h 1989000"/>
                <a:gd name="connsiteX6" fmla="*/ 655897 w 1779504"/>
                <a:gd name="connsiteY6" fmla="*/ 1978344 h 1989000"/>
                <a:gd name="connsiteX7" fmla="*/ 82084 w 1779504"/>
                <a:gd name="connsiteY7" fmla="*/ 1325502 h 1989000"/>
                <a:gd name="connsiteX8" fmla="*/ 818 w 1779504"/>
                <a:gd name="connsiteY8" fmla="*/ 446648 h 1989000"/>
                <a:gd name="connsiteX9" fmla="*/ 819 w 1779504"/>
                <a:gd name="connsiteY9" fmla="*/ 446648 h 1989000"/>
                <a:gd name="connsiteX10" fmla="*/ 14662 w 1779504"/>
                <a:gd name="connsiteY10" fmla="*/ 399252 h 1989000"/>
                <a:gd name="connsiteX11" fmla="*/ 1083388 w 1779504"/>
                <a:gd name="connsiteY11" fmla="*/ 0 h 1989000"/>
                <a:gd name="connsiteX0" fmla="*/ 1083388 w 1779504"/>
                <a:gd name="connsiteY0" fmla="*/ 0 h 1989000"/>
                <a:gd name="connsiteX1" fmla="*/ 1779504 w 1779504"/>
                <a:gd name="connsiteY1" fmla="*/ 709877 h 1989000"/>
                <a:gd name="connsiteX2" fmla="*/ 1776851 w 1779504"/>
                <a:gd name="connsiteY2" fmla="*/ 759382 h 1989000"/>
                <a:gd name="connsiteX3" fmla="*/ 1776852 w 1779504"/>
                <a:gd name="connsiteY3" fmla="*/ 759382 h 1989000"/>
                <a:gd name="connsiteX4" fmla="*/ 1695586 w 1779504"/>
                <a:gd name="connsiteY4" fmla="*/ 1609628 h 1989000"/>
                <a:gd name="connsiteX5" fmla="*/ 695246 w 1779504"/>
                <a:gd name="connsiteY5" fmla="*/ 1989000 h 1989000"/>
                <a:gd name="connsiteX6" fmla="*/ 655897 w 1779504"/>
                <a:gd name="connsiteY6" fmla="*/ 1978344 h 1989000"/>
                <a:gd name="connsiteX7" fmla="*/ 82084 w 1779504"/>
                <a:gd name="connsiteY7" fmla="*/ 1325502 h 1989000"/>
                <a:gd name="connsiteX8" fmla="*/ 818 w 1779504"/>
                <a:gd name="connsiteY8" fmla="*/ 446648 h 1989000"/>
                <a:gd name="connsiteX9" fmla="*/ 819 w 1779504"/>
                <a:gd name="connsiteY9" fmla="*/ 446648 h 1989000"/>
                <a:gd name="connsiteX10" fmla="*/ 14662 w 1779504"/>
                <a:gd name="connsiteY10" fmla="*/ 399252 h 1989000"/>
                <a:gd name="connsiteX11" fmla="*/ 1083388 w 1779504"/>
                <a:gd name="connsiteY11" fmla="*/ 0 h 1989000"/>
                <a:gd name="connsiteX0" fmla="*/ 1083388 w 1779504"/>
                <a:gd name="connsiteY0" fmla="*/ 0 h 1989840"/>
                <a:gd name="connsiteX1" fmla="*/ 1779504 w 1779504"/>
                <a:gd name="connsiteY1" fmla="*/ 709877 h 1989840"/>
                <a:gd name="connsiteX2" fmla="*/ 1776851 w 1779504"/>
                <a:gd name="connsiteY2" fmla="*/ 759382 h 1989840"/>
                <a:gd name="connsiteX3" fmla="*/ 1776852 w 1779504"/>
                <a:gd name="connsiteY3" fmla="*/ 759382 h 1989840"/>
                <a:gd name="connsiteX4" fmla="*/ 1695586 w 1779504"/>
                <a:gd name="connsiteY4" fmla="*/ 1609628 h 1989840"/>
                <a:gd name="connsiteX5" fmla="*/ 695246 w 1779504"/>
                <a:gd name="connsiteY5" fmla="*/ 1989000 h 1989840"/>
                <a:gd name="connsiteX6" fmla="*/ 655897 w 1779504"/>
                <a:gd name="connsiteY6" fmla="*/ 1978344 h 1989840"/>
                <a:gd name="connsiteX7" fmla="*/ 82084 w 1779504"/>
                <a:gd name="connsiteY7" fmla="*/ 1325502 h 1989840"/>
                <a:gd name="connsiteX8" fmla="*/ 818 w 1779504"/>
                <a:gd name="connsiteY8" fmla="*/ 446648 h 1989840"/>
                <a:gd name="connsiteX9" fmla="*/ 819 w 1779504"/>
                <a:gd name="connsiteY9" fmla="*/ 446648 h 1989840"/>
                <a:gd name="connsiteX10" fmla="*/ 14662 w 1779504"/>
                <a:gd name="connsiteY10" fmla="*/ 399252 h 1989840"/>
                <a:gd name="connsiteX11" fmla="*/ 1083388 w 1779504"/>
                <a:gd name="connsiteY11" fmla="*/ 0 h 1989840"/>
                <a:gd name="connsiteX0" fmla="*/ 1083388 w 1782480"/>
                <a:gd name="connsiteY0" fmla="*/ 0 h 1989840"/>
                <a:gd name="connsiteX1" fmla="*/ 1779504 w 1782480"/>
                <a:gd name="connsiteY1" fmla="*/ 709877 h 1989840"/>
                <a:gd name="connsiteX2" fmla="*/ 1776851 w 1782480"/>
                <a:gd name="connsiteY2" fmla="*/ 759382 h 1989840"/>
                <a:gd name="connsiteX3" fmla="*/ 1776852 w 1782480"/>
                <a:gd name="connsiteY3" fmla="*/ 759382 h 1989840"/>
                <a:gd name="connsiteX4" fmla="*/ 1695586 w 1782480"/>
                <a:gd name="connsiteY4" fmla="*/ 1609628 h 1989840"/>
                <a:gd name="connsiteX5" fmla="*/ 695246 w 1782480"/>
                <a:gd name="connsiteY5" fmla="*/ 1989000 h 1989840"/>
                <a:gd name="connsiteX6" fmla="*/ 655897 w 1782480"/>
                <a:gd name="connsiteY6" fmla="*/ 1978344 h 1989840"/>
                <a:gd name="connsiteX7" fmla="*/ 82084 w 1782480"/>
                <a:gd name="connsiteY7" fmla="*/ 1325502 h 1989840"/>
                <a:gd name="connsiteX8" fmla="*/ 818 w 1782480"/>
                <a:gd name="connsiteY8" fmla="*/ 446648 h 1989840"/>
                <a:gd name="connsiteX9" fmla="*/ 819 w 1782480"/>
                <a:gd name="connsiteY9" fmla="*/ 446648 h 1989840"/>
                <a:gd name="connsiteX10" fmla="*/ 14662 w 1782480"/>
                <a:gd name="connsiteY10" fmla="*/ 399252 h 1989840"/>
                <a:gd name="connsiteX11" fmla="*/ 1083388 w 1782480"/>
                <a:gd name="connsiteY11" fmla="*/ 0 h 1989840"/>
                <a:gd name="connsiteX0" fmla="*/ 1083388 w 1777741"/>
                <a:gd name="connsiteY0" fmla="*/ 0 h 1989840"/>
                <a:gd name="connsiteX1" fmla="*/ 1772032 w 1777741"/>
                <a:gd name="connsiteY1" fmla="*/ 700270 h 1989840"/>
                <a:gd name="connsiteX2" fmla="*/ 1776851 w 1777741"/>
                <a:gd name="connsiteY2" fmla="*/ 759382 h 1989840"/>
                <a:gd name="connsiteX3" fmla="*/ 1776852 w 1777741"/>
                <a:gd name="connsiteY3" fmla="*/ 759382 h 1989840"/>
                <a:gd name="connsiteX4" fmla="*/ 1695586 w 1777741"/>
                <a:gd name="connsiteY4" fmla="*/ 1609628 h 1989840"/>
                <a:gd name="connsiteX5" fmla="*/ 695246 w 1777741"/>
                <a:gd name="connsiteY5" fmla="*/ 1989000 h 1989840"/>
                <a:gd name="connsiteX6" fmla="*/ 655897 w 1777741"/>
                <a:gd name="connsiteY6" fmla="*/ 1978344 h 1989840"/>
                <a:gd name="connsiteX7" fmla="*/ 82084 w 1777741"/>
                <a:gd name="connsiteY7" fmla="*/ 1325502 h 1989840"/>
                <a:gd name="connsiteX8" fmla="*/ 818 w 1777741"/>
                <a:gd name="connsiteY8" fmla="*/ 446648 h 1989840"/>
                <a:gd name="connsiteX9" fmla="*/ 819 w 1777741"/>
                <a:gd name="connsiteY9" fmla="*/ 446648 h 1989840"/>
                <a:gd name="connsiteX10" fmla="*/ 14662 w 1777741"/>
                <a:gd name="connsiteY10" fmla="*/ 399252 h 1989840"/>
                <a:gd name="connsiteX11" fmla="*/ 1083388 w 1777741"/>
                <a:gd name="connsiteY11" fmla="*/ 0 h 1989840"/>
                <a:gd name="connsiteX0" fmla="*/ 1083388 w 1778077"/>
                <a:gd name="connsiteY0" fmla="*/ 0 h 1989840"/>
                <a:gd name="connsiteX1" fmla="*/ 1772032 w 1778077"/>
                <a:gd name="connsiteY1" fmla="*/ 700270 h 1989840"/>
                <a:gd name="connsiteX2" fmla="*/ 1776851 w 1778077"/>
                <a:gd name="connsiteY2" fmla="*/ 759382 h 1989840"/>
                <a:gd name="connsiteX3" fmla="*/ 1776852 w 1778077"/>
                <a:gd name="connsiteY3" fmla="*/ 759382 h 1989840"/>
                <a:gd name="connsiteX4" fmla="*/ 1695586 w 1778077"/>
                <a:gd name="connsiteY4" fmla="*/ 1609628 h 1989840"/>
                <a:gd name="connsiteX5" fmla="*/ 695246 w 1778077"/>
                <a:gd name="connsiteY5" fmla="*/ 1989000 h 1989840"/>
                <a:gd name="connsiteX6" fmla="*/ 655897 w 1778077"/>
                <a:gd name="connsiteY6" fmla="*/ 1978344 h 1989840"/>
                <a:gd name="connsiteX7" fmla="*/ 82084 w 1778077"/>
                <a:gd name="connsiteY7" fmla="*/ 1325502 h 1989840"/>
                <a:gd name="connsiteX8" fmla="*/ 818 w 1778077"/>
                <a:gd name="connsiteY8" fmla="*/ 446648 h 1989840"/>
                <a:gd name="connsiteX9" fmla="*/ 819 w 1778077"/>
                <a:gd name="connsiteY9" fmla="*/ 446648 h 1989840"/>
                <a:gd name="connsiteX10" fmla="*/ 14662 w 1778077"/>
                <a:gd name="connsiteY10" fmla="*/ 399252 h 1989840"/>
                <a:gd name="connsiteX11" fmla="*/ 1083388 w 1778077"/>
                <a:gd name="connsiteY11" fmla="*/ 0 h 1989840"/>
                <a:gd name="connsiteX0" fmla="*/ 1083388 w 1778077"/>
                <a:gd name="connsiteY0" fmla="*/ 0 h 1989840"/>
                <a:gd name="connsiteX1" fmla="*/ 1772032 w 1778077"/>
                <a:gd name="connsiteY1" fmla="*/ 700270 h 1989840"/>
                <a:gd name="connsiteX2" fmla="*/ 1776851 w 1778077"/>
                <a:gd name="connsiteY2" fmla="*/ 759382 h 1989840"/>
                <a:gd name="connsiteX3" fmla="*/ 1695586 w 1778077"/>
                <a:gd name="connsiteY3" fmla="*/ 1609628 h 1989840"/>
                <a:gd name="connsiteX4" fmla="*/ 695246 w 1778077"/>
                <a:gd name="connsiteY4" fmla="*/ 1989000 h 1989840"/>
                <a:gd name="connsiteX5" fmla="*/ 655897 w 1778077"/>
                <a:gd name="connsiteY5" fmla="*/ 1978344 h 1989840"/>
                <a:gd name="connsiteX6" fmla="*/ 82084 w 1778077"/>
                <a:gd name="connsiteY6" fmla="*/ 1325502 h 1989840"/>
                <a:gd name="connsiteX7" fmla="*/ 818 w 1778077"/>
                <a:gd name="connsiteY7" fmla="*/ 446648 h 1989840"/>
                <a:gd name="connsiteX8" fmla="*/ 819 w 1778077"/>
                <a:gd name="connsiteY8" fmla="*/ 446648 h 1989840"/>
                <a:gd name="connsiteX9" fmla="*/ 14662 w 1778077"/>
                <a:gd name="connsiteY9" fmla="*/ 399252 h 1989840"/>
                <a:gd name="connsiteX10" fmla="*/ 1083388 w 1778077"/>
                <a:gd name="connsiteY10" fmla="*/ 0 h 1989840"/>
                <a:gd name="connsiteX0" fmla="*/ 1083388 w 1778520"/>
                <a:gd name="connsiteY0" fmla="*/ 0 h 1989840"/>
                <a:gd name="connsiteX1" fmla="*/ 1772032 w 1778520"/>
                <a:gd name="connsiteY1" fmla="*/ 700270 h 1989840"/>
                <a:gd name="connsiteX2" fmla="*/ 1776851 w 1778520"/>
                <a:gd name="connsiteY2" fmla="*/ 759382 h 1989840"/>
                <a:gd name="connsiteX3" fmla="*/ 1695586 w 1778520"/>
                <a:gd name="connsiteY3" fmla="*/ 1609628 h 1989840"/>
                <a:gd name="connsiteX4" fmla="*/ 695246 w 1778520"/>
                <a:gd name="connsiteY4" fmla="*/ 1989000 h 1989840"/>
                <a:gd name="connsiteX5" fmla="*/ 655897 w 1778520"/>
                <a:gd name="connsiteY5" fmla="*/ 1978344 h 1989840"/>
                <a:gd name="connsiteX6" fmla="*/ 82084 w 1778520"/>
                <a:gd name="connsiteY6" fmla="*/ 1325502 h 1989840"/>
                <a:gd name="connsiteX7" fmla="*/ 818 w 1778520"/>
                <a:gd name="connsiteY7" fmla="*/ 446648 h 1989840"/>
                <a:gd name="connsiteX8" fmla="*/ 819 w 1778520"/>
                <a:gd name="connsiteY8" fmla="*/ 446648 h 1989840"/>
                <a:gd name="connsiteX9" fmla="*/ 14662 w 1778520"/>
                <a:gd name="connsiteY9" fmla="*/ 399252 h 1989840"/>
                <a:gd name="connsiteX10" fmla="*/ 1083388 w 1778520"/>
                <a:gd name="connsiteY10" fmla="*/ 0 h 1989840"/>
                <a:gd name="connsiteX0" fmla="*/ 1083388 w 1778077"/>
                <a:gd name="connsiteY0" fmla="*/ 0 h 1989840"/>
                <a:gd name="connsiteX1" fmla="*/ 1772032 w 1778077"/>
                <a:gd name="connsiteY1" fmla="*/ 700270 h 1989840"/>
                <a:gd name="connsiteX2" fmla="*/ 1776851 w 1778077"/>
                <a:gd name="connsiteY2" fmla="*/ 759382 h 1989840"/>
                <a:gd name="connsiteX3" fmla="*/ 1695586 w 1778077"/>
                <a:gd name="connsiteY3" fmla="*/ 1609628 h 1989840"/>
                <a:gd name="connsiteX4" fmla="*/ 695246 w 1778077"/>
                <a:gd name="connsiteY4" fmla="*/ 1989000 h 1989840"/>
                <a:gd name="connsiteX5" fmla="*/ 655897 w 1778077"/>
                <a:gd name="connsiteY5" fmla="*/ 1978344 h 1989840"/>
                <a:gd name="connsiteX6" fmla="*/ 82084 w 1778077"/>
                <a:gd name="connsiteY6" fmla="*/ 1325502 h 1989840"/>
                <a:gd name="connsiteX7" fmla="*/ 818 w 1778077"/>
                <a:gd name="connsiteY7" fmla="*/ 446648 h 1989840"/>
                <a:gd name="connsiteX8" fmla="*/ 819 w 1778077"/>
                <a:gd name="connsiteY8" fmla="*/ 446648 h 1989840"/>
                <a:gd name="connsiteX9" fmla="*/ 14662 w 1778077"/>
                <a:gd name="connsiteY9" fmla="*/ 399252 h 1989840"/>
                <a:gd name="connsiteX10" fmla="*/ 1083388 w 1778077"/>
                <a:gd name="connsiteY10" fmla="*/ 0 h 19898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778077" h="1989840">
                  <a:moveTo>
                    <a:pt x="1083388" y="0"/>
                  </a:moveTo>
                  <a:lnTo>
                    <a:pt x="1772032" y="700270"/>
                  </a:lnTo>
                  <a:cubicBezTo>
                    <a:pt x="1780756" y="710367"/>
                    <a:pt x="1777734" y="743948"/>
                    <a:pt x="1776851" y="759382"/>
                  </a:cubicBezTo>
                  <a:cubicBezTo>
                    <a:pt x="1775968" y="774816"/>
                    <a:pt x="1722674" y="1326213"/>
                    <a:pt x="1695586" y="1609628"/>
                  </a:cubicBezTo>
                  <a:lnTo>
                    <a:pt x="695246" y="1989000"/>
                  </a:lnTo>
                  <a:cubicBezTo>
                    <a:pt x="684265" y="1991853"/>
                    <a:pt x="664743" y="1987233"/>
                    <a:pt x="655897" y="1978344"/>
                  </a:cubicBezTo>
                  <a:cubicBezTo>
                    <a:pt x="647051" y="1969455"/>
                    <a:pt x="273355" y="1543116"/>
                    <a:pt x="82084" y="1325502"/>
                  </a:cubicBezTo>
                  <a:lnTo>
                    <a:pt x="818" y="446648"/>
                  </a:lnTo>
                  <a:cubicBezTo>
                    <a:pt x="818" y="446648"/>
                    <a:pt x="3677" y="461379"/>
                    <a:pt x="819" y="446648"/>
                  </a:cubicBezTo>
                  <a:cubicBezTo>
                    <a:pt x="-2039" y="431917"/>
                    <a:pt x="2576" y="404377"/>
                    <a:pt x="14662" y="399252"/>
                  </a:cubicBezTo>
                  <a:cubicBezTo>
                    <a:pt x="26748" y="394127"/>
                    <a:pt x="727146" y="133084"/>
                    <a:pt x="1083388" y="0"/>
                  </a:cubicBezTo>
                  <a:close/>
                </a:path>
              </a:pathLst>
            </a:custGeom>
            <a:solidFill>
              <a:srgbClr val="FF0000">
                <a:alpha val="80000"/>
              </a:srgbClr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4" name="フリーフォーム: 図形 33">
              <a:extLst>
                <a:ext uri="{FF2B5EF4-FFF2-40B4-BE49-F238E27FC236}">
                  <a16:creationId xmlns:a16="http://schemas.microsoft.com/office/drawing/2014/main" id="{3BF1B21A-8EF8-4616-8148-3C4CE910783B}"/>
                </a:ext>
              </a:extLst>
            </p:cNvPr>
            <p:cNvSpPr/>
            <p:nvPr/>
          </p:nvSpPr>
          <p:spPr>
            <a:xfrm>
              <a:off x="4842733" y="2942841"/>
              <a:ext cx="823079" cy="919861"/>
            </a:xfrm>
            <a:custGeom>
              <a:avLst/>
              <a:gdLst>
                <a:gd name="connsiteX0" fmla="*/ 458143 w 1088213"/>
                <a:gd name="connsiteY0" fmla="*/ 0 h 1933020"/>
                <a:gd name="connsiteX1" fmla="*/ 1088213 w 1088213"/>
                <a:gd name="connsiteY1" fmla="*/ 716849 h 1933020"/>
                <a:gd name="connsiteX2" fmla="*/ 1007836 w 1088213"/>
                <a:gd name="connsiteY2" fmla="*/ 1557797 h 1933020"/>
                <a:gd name="connsiteX3" fmla="*/ 18436 w 1088213"/>
                <a:gd name="connsiteY3" fmla="*/ 1933020 h 1933020"/>
                <a:gd name="connsiteX4" fmla="*/ 14743 w 1088213"/>
                <a:gd name="connsiteY4" fmla="*/ 1928818 h 1933020"/>
                <a:gd name="connsiteX5" fmla="*/ 0 w 1088213"/>
                <a:gd name="connsiteY5" fmla="*/ 1129546 h 1933020"/>
                <a:gd name="connsiteX6" fmla="*/ 1088212 w 1088213"/>
                <a:gd name="connsiteY6" fmla="*/ 716849 h 1933020"/>
                <a:gd name="connsiteX7" fmla="*/ 458142 w 1088213"/>
                <a:gd name="connsiteY7" fmla="*/ 0 h 1933020"/>
                <a:gd name="connsiteX8" fmla="*/ 458143 w 1088213"/>
                <a:gd name="connsiteY8" fmla="*/ 0 h 1933020"/>
                <a:gd name="connsiteX0" fmla="*/ 458142 w 1088213"/>
                <a:gd name="connsiteY0" fmla="*/ 0 h 1933020"/>
                <a:gd name="connsiteX1" fmla="*/ 1088213 w 1088213"/>
                <a:gd name="connsiteY1" fmla="*/ 716849 h 1933020"/>
                <a:gd name="connsiteX2" fmla="*/ 1007836 w 1088213"/>
                <a:gd name="connsiteY2" fmla="*/ 1557797 h 1933020"/>
                <a:gd name="connsiteX3" fmla="*/ 18436 w 1088213"/>
                <a:gd name="connsiteY3" fmla="*/ 1933020 h 1933020"/>
                <a:gd name="connsiteX4" fmla="*/ 14743 w 1088213"/>
                <a:gd name="connsiteY4" fmla="*/ 1928818 h 1933020"/>
                <a:gd name="connsiteX5" fmla="*/ 0 w 1088213"/>
                <a:gd name="connsiteY5" fmla="*/ 1129546 h 1933020"/>
                <a:gd name="connsiteX6" fmla="*/ 1088212 w 1088213"/>
                <a:gd name="connsiteY6" fmla="*/ 716849 h 1933020"/>
                <a:gd name="connsiteX7" fmla="*/ 458142 w 1088213"/>
                <a:gd name="connsiteY7" fmla="*/ 0 h 1933020"/>
                <a:gd name="connsiteX0" fmla="*/ 1088212 w 1088213"/>
                <a:gd name="connsiteY0" fmla="*/ 0 h 1216171"/>
                <a:gd name="connsiteX1" fmla="*/ 1088213 w 1088213"/>
                <a:gd name="connsiteY1" fmla="*/ 0 h 1216171"/>
                <a:gd name="connsiteX2" fmla="*/ 1007836 w 1088213"/>
                <a:gd name="connsiteY2" fmla="*/ 840948 h 1216171"/>
                <a:gd name="connsiteX3" fmla="*/ 18436 w 1088213"/>
                <a:gd name="connsiteY3" fmla="*/ 1216171 h 1216171"/>
                <a:gd name="connsiteX4" fmla="*/ 14743 w 1088213"/>
                <a:gd name="connsiteY4" fmla="*/ 1211969 h 1216171"/>
                <a:gd name="connsiteX5" fmla="*/ 0 w 1088213"/>
                <a:gd name="connsiteY5" fmla="*/ 412697 h 1216171"/>
                <a:gd name="connsiteX6" fmla="*/ 1088212 w 1088213"/>
                <a:gd name="connsiteY6" fmla="*/ 0 h 12161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88213" h="1216171">
                  <a:moveTo>
                    <a:pt x="1088212" y="0"/>
                  </a:moveTo>
                  <a:lnTo>
                    <a:pt x="1088213" y="0"/>
                  </a:lnTo>
                  <a:lnTo>
                    <a:pt x="1007836" y="840948"/>
                  </a:lnTo>
                  <a:lnTo>
                    <a:pt x="18436" y="1216171"/>
                  </a:lnTo>
                  <a:lnTo>
                    <a:pt x="14743" y="1211969"/>
                  </a:lnTo>
                  <a:lnTo>
                    <a:pt x="0" y="412697"/>
                  </a:lnTo>
                  <a:lnTo>
                    <a:pt x="1088212" y="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5" name="フリーフォーム: 図形 34">
              <a:extLst>
                <a:ext uri="{FF2B5EF4-FFF2-40B4-BE49-F238E27FC236}">
                  <a16:creationId xmlns:a16="http://schemas.microsoft.com/office/drawing/2014/main" id="{81588B74-7CAB-45B4-A097-DC72EAE03436}"/>
                </a:ext>
              </a:extLst>
            </p:cNvPr>
            <p:cNvSpPr/>
            <p:nvPr/>
          </p:nvSpPr>
          <p:spPr>
            <a:xfrm>
              <a:off x="4329114" y="2714270"/>
              <a:ext cx="490056" cy="1145841"/>
            </a:xfrm>
            <a:custGeom>
              <a:avLst/>
              <a:gdLst>
                <a:gd name="connsiteX0" fmla="*/ 1 w 647914"/>
                <a:gd name="connsiteY0" fmla="*/ 0 h 1514945"/>
                <a:gd name="connsiteX1" fmla="*/ 630070 w 647914"/>
                <a:gd name="connsiteY1" fmla="*/ 716848 h 1514945"/>
                <a:gd name="connsiteX2" fmla="*/ 633171 w 647914"/>
                <a:gd name="connsiteY2" fmla="*/ 715672 h 1514945"/>
                <a:gd name="connsiteX3" fmla="*/ 647914 w 647914"/>
                <a:gd name="connsiteY3" fmla="*/ 1514945 h 1514945"/>
                <a:gd name="connsiteX4" fmla="*/ 80377 w 647914"/>
                <a:gd name="connsiteY4" fmla="*/ 869242 h 1514945"/>
                <a:gd name="connsiteX5" fmla="*/ 0 w 647914"/>
                <a:gd name="connsiteY5" fmla="*/ 0 h 1514945"/>
                <a:gd name="connsiteX6" fmla="*/ 1 w 647914"/>
                <a:gd name="connsiteY6" fmla="*/ 0 h 1514945"/>
                <a:gd name="connsiteX0" fmla="*/ 1 w 647914"/>
                <a:gd name="connsiteY0" fmla="*/ 0 h 1514945"/>
                <a:gd name="connsiteX1" fmla="*/ 630070 w 647914"/>
                <a:gd name="connsiteY1" fmla="*/ 716848 h 1514945"/>
                <a:gd name="connsiteX2" fmla="*/ 647914 w 647914"/>
                <a:gd name="connsiteY2" fmla="*/ 1514945 h 1514945"/>
                <a:gd name="connsiteX3" fmla="*/ 80377 w 647914"/>
                <a:gd name="connsiteY3" fmla="*/ 869242 h 1514945"/>
                <a:gd name="connsiteX4" fmla="*/ 0 w 647914"/>
                <a:gd name="connsiteY4" fmla="*/ 0 h 1514945"/>
                <a:gd name="connsiteX5" fmla="*/ 1 w 647914"/>
                <a:gd name="connsiteY5" fmla="*/ 0 h 15149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47914" h="1514945">
                  <a:moveTo>
                    <a:pt x="1" y="0"/>
                  </a:moveTo>
                  <a:lnTo>
                    <a:pt x="630070" y="716848"/>
                  </a:lnTo>
                  <a:lnTo>
                    <a:pt x="647914" y="1514945"/>
                  </a:lnTo>
                  <a:lnTo>
                    <a:pt x="80377" y="869242"/>
                  </a:lnTo>
                  <a:lnTo>
                    <a:pt x="0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6" name="楕円 35">
              <a:extLst>
                <a:ext uri="{FF2B5EF4-FFF2-40B4-BE49-F238E27FC236}">
                  <a16:creationId xmlns:a16="http://schemas.microsoft.com/office/drawing/2014/main" id="{4AB5041D-7200-455A-BAE2-49B5167905E3}"/>
                </a:ext>
              </a:extLst>
            </p:cNvPr>
            <p:cNvSpPr/>
            <p:nvPr/>
          </p:nvSpPr>
          <p:spPr>
            <a:xfrm rot="20700000">
              <a:off x="5390641" y="3070229"/>
              <a:ext cx="201708" cy="16136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" name="楕円 36">
              <a:extLst>
                <a:ext uri="{FF2B5EF4-FFF2-40B4-BE49-F238E27FC236}">
                  <a16:creationId xmlns:a16="http://schemas.microsoft.com/office/drawing/2014/main" id="{5D593B85-1D22-451B-AEB1-85FE4508E983}"/>
                </a:ext>
              </a:extLst>
            </p:cNvPr>
            <p:cNvSpPr/>
            <p:nvPr/>
          </p:nvSpPr>
          <p:spPr>
            <a:xfrm rot="20700000">
              <a:off x="4942195" y="3596359"/>
              <a:ext cx="188470" cy="15077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楕円 37">
              <a:extLst>
                <a:ext uri="{FF2B5EF4-FFF2-40B4-BE49-F238E27FC236}">
                  <a16:creationId xmlns:a16="http://schemas.microsoft.com/office/drawing/2014/main" id="{3021D434-C452-4981-AAFA-5D7175685ED3}"/>
                </a:ext>
              </a:extLst>
            </p:cNvPr>
            <p:cNvSpPr/>
            <p:nvPr/>
          </p:nvSpPr>
          <p:spPr>
            <a:xfrm>
              <a:off x="4987189" y="2453063"/>
              <a:ext cx="199467" cy="16063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楕円 38">
              <a:extLst>
                <a:ext uri="{FF2B5EF4-FFF2-40B4-BE49-F238E27FC236}">
                  <a16:creationId xmlns:a16="http://schemas.microsoft.com/office/drawing/2014/main" id="{B08C446D-A0B7-4E55-AF6E-364DDC705A88}"/>
                </a:ext>
              </a:extLst>
            </p:cNvPr>
            <p:cNvSpPr/>
            <p:nvPr/>
          </p:nvSpPr>
          <p:spPr>
            <a:xfrm>
              <a:off x="4521361" y="2616383"/>
              <a:ext cx="199467" cy="16063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楕円 39">
              <a:extLst>
                <a:ext uri="{FF2B5EF4-FFF2-40B4-BE49-F238E27FC236}">
                  <a16:creationId xmlns:a16="http://schemas.microsoft.com/office/drawing/2014/main" id="{85EFE14B-7972-462A-9B66-16E4D7A48B1C}"/>
                </a:ext>
              </a:extLst>
            </p:cNvPr>
            <p:cNvSpPr/>
            <p:nvPr/>
          </p:nvSpPr>
          <p:spPr>
            <a:xfrm>
              <a:off x="5273902" y="2758544"/>
              <a:ext cx="199467" cy="16063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楕円 40">
              <a:extLst>
                <a:ext uri="{FF2B5EF4-FFF2-40B4-BE49-F238E27FC236}">
                  <a16:creationId xmlns:a16="http://schemas.microsoft.com/office/drawing/2014/main" id="{14831A93-F335-4546-9E53-44502538B3CB}"/>
                </a:ext>
              </a:extLst>
            </p:cNvPr>
            <p:cNvSpPr/>
            <p:nvPr/>
          </p:nvSpPr>
          <p:spPr>
            <a:xfrm>
              <a:off x="4826161" y="2928327"/>
              <a:ext cx="199467" cy="16063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" name="楕円 41">
              <a:extLst>
                <a:ext uri="{FF2B5EF4-FFF2-40B4-BE49-F238E27FC236}">
                  <a16:creationId xmlns:a16="http://schemas.microsoft.com/office/drawing/2014/main" id="{8FD415B5-CBF3-47B5-B0C8-355F1CAA7A89}"/>
                </a:ext>
              </a:extLst>
            </p:cNvPr>
            <p:cNvSpPr/>
            <p:nvPr/>
          </p:nvSpPr>
          <p:spPr>
            <a:xfrm>
              <a:off x="4747580" y="2530658"/>
              <a:ext cx="199467" cy="16063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楕円 42">
              <a:extLst>
                <a:ext uri="{FF2B5EF4-FFF2-40B4-BE49-F238E27FC236}">
                  <a16:creationId xmlns:a16="http://schemas.microsoft.com/office/drawing/2014/main" id="{94EA8147-FCDD-4D1A-B6DD-8D0B5AD31FEE}"/>
                </a:ext>
              </a:extLst>
            </p:cNvPr>
            <p:cNvSpPr/>
            <p:nvPr/>
          </p:nvSpPr>
          <p:spPr>
            <a:xfrm>
              <a:off x="5047618" y="2837840"/>
              <a:ext cx="199467" cy="16063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楕円 43">
              <a:extLst>
                <a:ext uri="{FF2B5EF4-FFF2-40B4-BE49-F238E27FC236}">
                  <a16:creationId xmlns:a16="http://schemas.microsoft.com/office/drawing/2014/main" id="{7E291FFC-5A7A-4144-BBEE-AF07C55A6ED4}"/>
                </a:ext>
              </a:extLst>
            </p:cNvPr>
            <p:cNvSpPr/>
            <p:nvPr/>
          </p:nvSpPr>
          <p:spPr>
            <a:xfrm rot="20700000">
              <a:off x="5410051" y="3432624"/>
              <a:ext cx="188470" cy="15077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" name="楕円 44">
              <a:extLst>
                <a:ext uri="{FF2B5EF4-FFF2-40B4-BE49-F238E27FC236}">
                  <a16:creationId xmlns:a16="http://schemas.microsoft.com/office/drawing/2014/main" id="{B622FFB7-A98A-4B7F-81E9-514102CEBC5F}"/>
                </a:ext>
              </a:extLst>
            </p:cNvPr>
            <p:cNvSpPr/>
            <p:nvPr/>
          </p:nvSpPr>
          <p:spPr>
            <a:xfrm rot="20700000">
              <a:off x="5174596" y="3356896"/>
              <a:ext cx="201708" cy="16136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楕円 45">
              <a:extLst>
                <a:ext uri="{FF2B5EF4-FFF2-40B4-BE49-F238E27FC236}">
                  <a16:creationId xmlns:a16="http://schemas.microsoft.com/office/drawing/2014/main" id="{7A48BD9B-CFC2-4C9D-886A-0B2FCE45DF59}"/>
                </a:ext>
              </a:extLst>
            </p:cNvPr>
            <p:cNvSpPr/>
            <p:nvPr/>
          </p:nvSpPr>
          <p:spPr>
            <a:xfrm rot="20700000">
              <a:off x="4935822" y="3258348"/>
              <a:ext cx="201708" cy="16136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" name="楕円 46">
              <a:extLst>
                <a:ext uri="{FF2B5EF4-FFF2-40B4-BE49-F238E27FC236}">
                  <a16:creationId xmlns:a16="http://schemas.microsoft.com/office/drawing/2014/main" id="{0A9EE67C-ABC9-4411-BA5B-3349D8C50E21}"/>
                </a:ext>
              </a:extLst>
            </p:cNvPr>
            <p:cNvSpPr/>
            <p:nvPr/>
          </p:nvSpPr>
          <p:spPr>
            <a:xfrm rot="20700000">
              <a:off x="4400735" y="2953104"/>
              <a:ext cx="95062" cy="14122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" name="楕円 47">
              <a:extLst>
                <a:ext uri="{FF2B5EF4-FFF2-40B4-BE49-F238E27FC236}">
                  <a16:creationId xmlns:a16="http://schemas.microsoft.com/office/drawing/2014/main" id="{84D49E2E-A955-47FF-8047-CFC72B565F8C}"/>
                </a:ext>
              </a:extLst>
            </p:cNvPr>
            <p:cNvSpPr/>
            <p:nvPr/>
          </p:nvSpPr>
          <p:spPr>
            <a:xfrm rot="20700000">
              <a:off x="4641242" y="3226947"/>
              <a:ext cx="95062" cy="14122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" name="楕円 48">
              <a:extLst>
                <a:ext uri="{FF2B5EF4-FFF2-40B4-BE49-F238E27FC236}">
                  <a16:creationId xmlns:a16="http://schemas.microsoft.com/office/drawing/2014/main" id="{6CC3132E-B2B5-4448-A9D2-472B63440776}"/>
                </a:ext>
              </a:extLst>
            </p:cNvPr>
            <p:cNvSpPr/>
            <p:nvPr/>
          </p:nvSpPr>
          <p:spPr>
            <a:xfrm rot="20700000">
              <a:off x="4412062" y="3232862"/>
              <a:ext cx="96720" cy="14368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楕円 49">
              <a:extLst>
                <a:ext uri="{FF2B5EF4-FFF2-40B4-BE49-F238E27FC236}">
                  <a16:creationId xmlns:a16="http://schemas.microsoft.com/office/drawing/2014/main" id="{E2A394E5-6CD8-4783-B4B9-66EFA7880962}"/>
                </a:ext>
              </a:extLst>
            </p:cNvPr>
            <p:cNvSpPr/>
            <p:nvPr/>
          </p:nvSpPr>
          <p:spPr>
            <a:xfrm rot="20700000">
              <a:off x="4640413" y="3506704"/>
              <a:ext cx="96720" cy="14368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1" name="グループ化 50">
            <a:extLst>
              <a:ext uri="{FF2B5EF4-FFF2-40B4-BE49-F238E27FC236}">
                <a16:creationId xmlns:a16="http://schemas.microsoft.com/office/drawing/2014/main" id="{AE24B576-3E98-47F6-B249-AFBD980ADC7C}"/>
              </a:ext>
            </a:extLst>
          </p:cNvPr>
          <p:cNvGrpSpPr/>
          <p:nvPr/>
        </p:nvGrpSpPr>
        <p:grpSpPr>
          <a:xfrm>
            <a:off x="1371625" y="4256812"/>
            <a:ext cx="1400378" cy="1567156"/>
            <a:chOff x="722530" y="2335483"/>
            <a:chExt cx="1400378" cy="1567156"/>
          </a:xfrm>
        </p:grpSpPr>
        <p:sp>
          <p:nvSpPr>
            <p:cNvPr id="52" name="フリーフォーム: 図形 51">
              <a:extLst>
                <a:ext uri="{FF2B5EF4-FFF2-40B4-BE49-F238E27FC236}">
                  <a16:creationId xmlns:a16="http://schemas.microsoft.com/office/drawing/2014/main" id="{96C72C73-65F4-41E7-B3D4-FBB9B1B76058}"/>
                </a:ext>
              </a:extLst>
            </p:cNvPr>
            <p:cNvSpPr/>
            <p:nvPr/>
          </p:nvSpPr>
          <p:spPr>
            <a:xfrm>
              <a:off x="722530" y="2335483"/>
              <a:ext cx="1400378" cy="1567156"/>
            </a:xfrm>
            <a:custGeom>
              <a:avLst/>
              <a:gdLst>
                <a:gd name="connsiteX0" fmla="*/ 1082570 w 1778686"/>
                <a:gd name="connsiteY0" fmla="*/ 0 h 1989000"/>
                <a:gd name="connsiteX1" fmla="*/ 1778686 w 1778686"/>
                <a:gd name="connsiteY1" fmla="*/ 709877 h 1989000"/>
                <a:gd name="connsiteX2" fmla="*/ 1170130 w 1778686"/>
                <a:gd name="connsiteY2" fmla="*/ 940667 h 1989000"/>
                <a:gd name="connsiteX3" fmla="*/ 1170130 w 1778686"/>
                <a:gd name="connsiteY3" fmla="*/ 989166 h 1989000"/>
                <a:gd name="connsiteX4" fmla="*/ 1776033 w 1778686"/>
                <a:gd name="connsiteY4" fmla="*/ 759382 h 1989000"/>
                <a:gd name="connsiteX5" fmla="*/ 1776034 w 1778686"/>
                <a:gd name="connsiteY5" fmla="*/ 759382 h 1989000"/>
                <a:gd name="connsiteX6" fmla="*/ 1694768 w 1778686"/>
                <a:gd name="connsiteY6" fmla="*/ 1609628 h 1989000"/>
                <a:gd name="connsiteX7" fmla="*/ 694428 w 1778686"/>
                <a:gd name="connsiteY7" fmla="*/ 1989000 h 1989000"/>
                <a:gd name="connsiteX8" fmla="*/ 690694 w 1778686"/>
                <a:gd name="connsiteY8" fmla="*/ 1984752 h 1989000"/>
                <a:gd name="connsiteX9" fmla="*/ 682702 w 1778686"/>
                <a:gd name="connsiteY9" fmla="*/ 1551443 h 1989000"/>
                <a:gd name="connsiteX10" fmla="*/ 645534 w 1778686"/>
                <a:gd name="connsiteY10" fmla="*/ 1551443 h 1989000"/>
                <a:gd name="connsiteX11" fmla="*/ 655079 w 1778686"/>
                <a:gd name="connsiteY11" fmla="*/ 1978344 h 1989000"/>
                <a:gd name="connsiteX12" fmla="*/ 81266 w 1778686"/>
                <a:gd name="connsiteY12" fmla="*/ 1325502 h 1989000"/>
                <a:gd name="connsiteX13" fmla="*/ 0 w 1778686"/>
                <a:gd name="connsiteY13" fmla="*/ 446648 h 1989000"/>
                <a:gd name="connsiteX14" fmla="*/ 1 w 1778686"/>
                <a:gd name="connsiteY14" fmla="*/ 446648 h 1989000"/>
                <a:gd name="connsiteX15" fmla="*/ 270030 w 1778686"/>
                <a:gd name="connsiteY15" fmla="*/ 753868 h 1989000"/>
                <a:gd name="connsiteX16" fmla="*/ 270030 w 1778686"/>
                <a:gd name="connsiteY16" fmla="*/ 690722 h 1989000"/>
                <a:gd name="connsiteX17" fmla="*/ 13844 w 1778686"/>
                <a:gd name="connsiteY17" fmla="*/ 399252 h 1989000"/>
                <a:gd name="connsiteX0" fmla="*/ 1082570 w 1778686"/>
                <a:gd name="connsiteY0" fmla="*/ 0 h 1989000"/>
                <a:gd name="connsiteX1" fmla="*/ 1778686 w 1778686"/>
                <a:gd name="connsiteY1" fmla="*/ 709877 h 1989000"/>
                <a:gd name="connsiteX2" fmla="*/ 1170130 w 1778686"/>
                <a:gd name="connsiteY2" fmla="*/ 940667 h 1989000"/>
                <a:gd name="connsiteX3" fmla="*/ 1170130 w 1778686"/>
                <a:gd name="connsiteY3" fmla="*/ 989166 h 1989000"/>
                <a:gd name="connsiteX4" fmla="*/ 1776033 w 1778686"/>
                <a:gd name="connsiteY4" fmla="*/ 759382 h 1989000"/>
                <a:gd name="connsiteX5" fmla="*/ 1776034 w 1778686"/>
                <a:gd name="connsiteY5" fmla="*/ 759382 h 1989000"/>
                <a:gd name="connsiteX6" fmla="*/ 1694768 w 1778686"/>
                <a:gd name="connsiteY6" fmla="*/ 1609628 h 1989000"/>
                <a:gd name="connsiteX7" fmla="*/ 694428 w 1778686"/>
                <a:gd name="connsiteY7" fmla="*/ 1989000 h 1989000"/>
                <a:gd name="connsiteX8" fmla="*/ 690694 w 1778686"/>
                <a:gd name="connsiteY8" fmla="*/ 1984752 h 1989000"/>
                <a:gd name="connsiteX9" fmla="*/ 682702 w 1778686"/>
                <a:gd name="connsiteY9" fmla="*/ 1551443 h 1989000"/>
                <a:gd name="connsiteX10" fmla="*/ 645534 w 1778686"/>
                <a:gd name="connsiteY10" fmla="*/ 1551443 h 1989000"/>
                <a:gd name="connsiteX11" fmla="*/ 655079 w 1778686"/>
                <a:gd name="connsiteY11" fmla="*/ 1978344 h 1989000"/>
                <a:gd name="connsiteX12" fmla="*/ 81266 w 1778686"/>
                <a:gd name="connsiteY12" fmla="*/ 1325502 h 1989000"/>
                <a:gd name="connsiteX13" fmla="*/ 0 w 1778686"/>
                <a:gd name="connsiteY13" fmla="*/ 446648 h 1989000"/>
                <a:gd name="connsiteX14" fmla="*/ 1 w 1778686"/>
                <a:gd name="connsiteY14" fmla="*/ 446648 h 1989000"/>
                <a:gd name="connsiteX15" fmla="*/ 270030 w 1778686"/>
                <a:gd name="connsiteY15" fmla="*/ 690722 h 1989000"/>
                <a:gd name="connsiteX16" fmla="*/ 13844 w 1778686"/>
                <a:gd name="connsiteY16" fmla="*/ 399252 h 1989000"/>
                <a:gd name="connsiteX17" fmla="*/ 1082570 w 1778686"/>
                <a:gd name="connsiteY17" fmla="*/ 0 h 1989000"/>
                <a:gd name="connsiteX0" fmla="*/ 1082570 w 1778686"/>
                <a:gd name="connsiteY0" fmla="*/ 0 h 1989000"/>
                <a:gd name="connsiteX1" fmla="*/ 1778686 w 1778686"/>
                <a:gd name="connsiteY1" fmla="*/ 709877 h 1989000"/>
                <a:gd name="connsiteX2" fmla="*/ 1170130 w 1778686"/>
                <a:gd name="connsiteY2" fmla="*/ 940667 h 1989000"/>
                <a:gd name="connsiteX3" fmla="*/ 1170130 w 1778686"/>
                <a:gd name="connsiteY3" fmla="*/ 989166 h 1989000"/>
                <a:gd name="connsiteX4" fmla="*/ 1776033 w 1778686"/>
                <a:gd name="connsiteY4" fmla="*/ 759382 h 1989000"/>
                <a:gd name="connsiteX5" fmla="*/ 1776034 w 1778686"/>
                <a:gd name="connsiteY5" fmla="*/ 759382 h 1989000"/>
                <a:gd name="connsiteX6" fmla="*/ 1694768 w 1778686"/>
                <a:gd name="connsiteY6" fmla="*/ 1609628 h 1989000"/>
                <a:gd name="connsiteX7" fmla="*/ 694428 w 1778686"/>
                <a:gd name="connsiteY7" fmla="*/ 1989000 h 1989000"/>
                <a:gd name="connsiteX8" fmla="*/ 690694 w 1778686"/>
                <a:gd name="connsiteY8" fmla="*/ 1984752 h 1989000"/>
                <a:gd name="connsiteX9" fmla="*/ 682702 w 1778686"/>
                <a:gd name="connsiteY9" fmla="*/ 1551443 h 1989000"/>
                <a:gd name="connsiteX10" fmla="*/ 645534 w 1778686"/>
                <a:gd name="connsiteY10" fmla="*/ 1551443 h 1989000"/>
                <a:gd name="connsiteX11" fmla="*/ 655079 w 1778686"/>
                <a:gd name="connsiteY11" fmla="*/ 1978344 h 1989000"/>
                <a:gd name="connsiteX12" fmla="*/ 81266 w 1778686"/>
                <a:gd name="connsiteY12" fmla="*/ 1325502 h 1989000"/>
                <a:gd name="connsiteX13" fmla="*/ 0 w 1778686"/>
                <a:gd name="connsiteY13" fmla="*/ 446648 h 1989000"/>
                <a:gd name="connsiteX14" fmla="*/ 1 w 1778686"/>
                <a:gd name="connsiteY14" fmla="*/ 446648 h 1989000"/>
                <a:gd name="connsiteX15" fmla="*/ 13844 w 1778686"/>
                <a:gd name="connsiteY15" fmla="*/ 399252 h 1989000"/>
                <a:gd name="connsiteX16" fmla="*/ 1082570 w 1778686"/>
                <a:gd name="connsiteY16" fmla="*/ 0 h 1989000"/>
                <a:gd name="connsiteX0" fmla="*/ 1082570 w 1778686"/>
                <a:gd name="connsiteY0" fmla="*/ 0 h 1989000"/>
                <a:gd name="connsiteX1" fmla="*/ 1778686 w 1778686"/>
                <a:gd name="connsiteY1" fmla="*/ 709877 h 1989000"/>
                <a:gd name="connsiteX2" fmla="*/ 1170130 w 1778686"/>
                <a:gd name="connsiteY2" fmla="*/ 989166 h 1989000"/>
                <a:gd name="connsiteX3" fmla="*/ 1776033 w 1778686"/>
                <a:gd name="connsiteY3" fmla="*/ 759382 h 1989000"/>
                <a:gd name="connsiteX4" fmla="*/ 1776034 w 1778686"/>
                <a:gd name="connsiteY4" fmla="*/ 759382 h 1989000"/>
                <a:gd name="connsiteX5" fmla="*/ 1694768 w 1778686"/>
                <a:gd name="connsiteY5" fmla="*/ 1609628 h 1989000"/>
                <a:gd name="connsiteX6" fmla="*/ 694428 w 1778686"/>
                <a:gd name="connsiteY6" fmla="*/ 1989000 h 1989000"/>
                <a:gd name="connsiteX7" fmla="*/ 690694 w 1778686"/>
                <a:gd name="connsiteY7" fmla="*/ 1984752 h 1989000"/>
                <a:gd name="connsiteX8" fmla="*/ 682702 w 1778686"/>
                <a:gd name="connsiteY8" fmla="*/ 1551443 h 1989000"/>
                <a:gd name="connsiteX9" fmla="*/ 645534 w 1778686"/>
                <a:gd name="connsiteY9" fmla="*/ 1551443 h 1989000"/>
                <a:gd name="connsiteX10" fmla="*/ 655079 w 1778686"/>
                <a:gd name="connsiteY10" fmla="*/ 1978344 h 1989000"/>
                <a:gd name="connsiteX11" fmla="*/ 81266 w 1778686"/>
                <a:gd name="connsiteY11" fmla="*/ 1325502 h 1989000"/>
                <a:gd name="connsiteX12" fmla="*/ 0 w 1778686"/>
                <a:gd name="connsiteY12" fmla="*/ 446648 h 1989000"/>
                <a:gd name="connsiteX13" fmla="*/ 1 w 1778686"/>
                <a:gd name="connsiteY13" fmla="*/ 446648 h 1989000"/>
                <a:gd name="connsiteX14" fmla="*/ 13844 w 1778686"/>
                <a:gd name="connsiteY14" fmla="*/ 399252 h 1989000"/>
                <a:gd name="connsiteX15" fmla="*/ 1082570 w 1778686"/>
                <a:gd name="connsiteY15" fmla="*/ 0 h 1989000"/>
                <a:gd name="connsiteX0" fmla="*/ 1082570 w 1778686"/>
                <a:gd name="connsiteY0" fmla="*/ 0 h 1989000"/>
                <a:gd name="connsiteX1" fmla="*/ 1778686 w 1778686"/>
                <a:gd name="connsiteY1" fmla="*/ 709877 h 1989000"/>
                <a:gd name="connsiteX2" fmla="*/ 1776033 w 1778686"/>
                <a:gd name="connsiteY2" fmla="*/ 759382 h 1989000"/>
                <a:gd name="connsiteX3" fmla="*/ 1776034 w 1778686"/>
                <a:gd name="connsiteY3" fmla="*/ 759382 h 1989000"/>
                <a:gd name="connsiteX4" fmla="*/ 1694768 w 1778686"/>
                <a:gd name="connsiteY4" fmla="*/ 1609628 h 1989000"/>
                <a:gd name="connsiteX5" fmla="*/ 694428 w 1778686"/>
                <a:gd name="connsiteY5" fmla="*/ 1989000 h 1989000"/>
                <a:gd name="connsiteX6" fmla="*/ 690694 w 1778686"/>
                <a:gd name="connsiteY6" fmla="*/ 1984752 h 1989000"/>
                <a:gd name="connsiteX7" fmla="*/ 682702 w 1778686"/>
                <a:gd name="connsiteY7" fmla="*/ 1551443 h 1989000"/>
                <a:gd name="connsiteX8" fmla="*/ 645534 w 1778686"/>
                <a:gd name="connsiteY8" fmla="*/ 1551443 h 1989000"/>
                <a:gd name="connsiteX9" fmla="*/ 655079 w 1778686"/>
                <a:gd name="connsiteY9" fmla="*/ 1978344 h 1989000"/>
                <a:gd name="connsiteX10" fmla="*/ 81266 w 1778686"/>
                <a:gd name="connsiteY10" fmla="*/ 1325502 h 1989000"/>
                <a:gd name="connsiteX11" fmla="*/ 0 w 1778686"/>
                <a:gd name="connsiteY11" fmla="*/ 446648 h 1989000"/>
                <a:gd name="connsiteX12" fmla="*/ 1 w 1778686"/>
                <a:gd name="connsiteY12" fmla="*/ 446648 h 1989000"/>
                <a:gd name="connsiteX13" fmla="*/ 13844 w 1778686"/>
                <a:gd name="connsiteY13" fmla="*/ 399252 h 1989000"/>
                <a:gd name="connsiteX14" fmla="*/ 1082570 w 1778686"/>
                <a:gd name="connsiteY14" fmla="*/ 0 h 1989000"/>
                <a:gd name="connsiteX0" fmla="*/ 1082570 w 1778686"/>
                <a:gd name="connsiteY0" fmla="*/ 0 h 1989000"/>
                <a:gd name="connsiteX1" fmla="*/ 1778686 w 1778686"/>
                <a:gd name="connsiteY1" fmla="*/ 709877 h 1989000"/>
                <a:gd name="connsiteX2" fmla="*/ 1776033 w 1778686"/>
                <a:gd name="connsiteY2" fmla="*/ 759382 h 1989000"/>
                <a:gd name="connsiteX3" fmla="*/ 1776034 w 1778686"/>
                <a:gd name="connsiteY3" fmla="*/ 759382 h 1989000"/>
                <a:gd name="connsiteX4" fmla="*/ 1694768 w 1778686"/>
                <a:gd name="connsiteY4" fmla="*/ 1609628 h 1989000"/>
                <a:gd name="connsiteX5" fmla="*/ 694428 w 1778686"/>
                <a:gd name="connsiteY5" fmla="*/ 1989000 h 1989000"/>
                <a:gd name="connsiteX6" fmla="*/ 690694 w 1778686"/>
                <a:gd name="connsiteY6" fmla="*/ 1984752 h 1989000"/>
                <a:gd name="connsiteX7" fmla="*/ 645534 w 1778686"/>
                <a:gd name="connsiteY7" fmla="*/ 1551443 h 1989000"/>
                <a:gd name="connsiteX8" fmla="*/ 655079 w 1778686"/>
                <a:gd name="connsiteY8" fmla="*/ 1978344 h 1989000"/>
                <a:gd name="connsiteX9" fmla="*/ 81266 w 1778686"/>
                <a:gd name="connsiteY9" fmla="*/ 1325502 h 1989000"/>
                <a:gd name="connsiteX10" fmla="*/ 0 w 1778686"/>
                <a:gd name="connsiteY10" fmla="*/ 446648 h 1989000"/>
                <a:gd name="connsiteX11" fmla="*/ 1 w 1778686"/>
                <a:gd name="connsiteY11" fmla="*/ 446648 h 1989000"/>
                <a:gd name="connsiteX12" fmla="*/ 13844 w 1778686"/>
                <a:gd name="connsiteY12" fmla="*/ 399252 h 1989000"/>
                <a:gd name="connsiteX13" fmla="*/ 1082570 w 1778686"/>
                <a:gd name="connsiteY13" fmla="*/ 0 h 1989000"/>
                <a:gd name="connsiteX0" fmla="*/ 1082570 w 1778686"/>
                <a:gd name="connsiteY0" fmla="*/ 0 h 1989000"/>
                <a:gd name="connsiteX1" fmla="*/ 1778686 w 1778686"/>
                <a:gd name="connsiteY1" fmla="*/ 709877 h 1989000"/>
                <a:gd name="connsiteX2" fmla="*/ 1776033 w 1778686"/>
                <a:gd name="connsiteY2" fmla="*/ 759382 h 1989000"/>
                <a:gd name="connsiteX3" fmla="*/ 1776034 w 1778686"/>
                <a:gd name="connsiteY3" fmla="*/ 759382 h 1989000"/>
                <a:gd name="connsiteX4" fmla="*/ 1694768 w 1778686"/>
                <a:gd name="connsiteY4" fmla="*/ 1609628 h 1989000"/>
                <a:gd name="connsiteX5" fmla="*/ 694428 w 1778686"/>
                <a:gd name="connsiteY5" fmla="*/ 1989000 h 1989000"/>
                <a:gd name="connsiteX6" fmla="*/ 690694 w 1778686"/>
                <a:gd name="connsiteY6" fmla="*/ 1984752 h 1989000"/>
                <a:gd name="connsiteX7" fmla="*/ 655079 w 1778686"/>
                <a:gd name="connsiteY7" fmla="*/ 1978344 h 1989000"/>
                <a:gd name="connsiteX8" fmla="*/ 81266 w 1778686"/>
                <a:gd name="connsiteY8" fmla="*/ 1325502 h 1989000"/>
                <a:gd name="connsiteX9" fmla="*/ 0 w 1778686"/>
                <a:gd name="connsiteY9" fmla="*/ 446648 h 1989000"/>
                <a:gd name="connsiteX10" fmla="*/ 1 w 1778686"/>
                <a:gd name="connsiteY10" fmla="*/ 446648 h 1989000"/>
                <a:gd name="connsiteX11" fmla="*/ 13844 w 1778686"/>
                <a:gd name="connsiteY11" fmla="*/ 399252 h 1989000"/>
                <a:gd name="connsiteX12" fmla="*/ 1082570 w 1778686"/>
                <a:gd name="connsiteY12" fmla="*/ 0 h 1989000"/>
                <a:gd name="connsiteX0" fmla="*/ 1082570 w 1778686"/>
                <a:gd name="connsiteY0" fmla="*/ 0 h 1989000"/>
                <a:gd name="connsiteX1" fmla="*/ 1778686 w 1778686"/>
                <a:gd name="connsiteY1" fmla="*/ 709877 h 1989000"/>
                <a:gd name="connsiteX2" fmla="*/ 1776033 w 1778686"/>
                <a:gd name="connsiteY2" fmla="*/ 759382 h 1989000"/>
                <a:gd name="connsiteX3" fmla="*/ 1776034 w 1778686"/>
                <a:gd name="connsiteY3" fmla="*/ 759382 h 1989000"/>
                <a:gd name="connsiteX4" fmla="*/ 1694768 w 1778686"/>
                <a:gd name="connsiteY4" fmla="*/ 1609628 h 1989000"/>
                <a:gd name="connsiteX5" fmla="*/ 694428 w 1778686"/>
                <a:gd name="connsiteY5" fmla="*/ 1989000 h 1989000"/>
                <a:gd name="connsiteX6" fmla="*/ 655079 w 1778686"/>
                <a:gd name="connsiteY6" fmla="*/ 1978344 h 1989000"/>
                <a:gd name="connsiteX7" fmla="*/ 81266 w 1778686"/>
                <a:gd name="connsiteY7" fmla="*/ 1325502 h 1989000"/>
                <a:gd name="connsiteX8" fmla="*/ 0 w 1778686"/>
                <a:gd name="connsiteY8" fmla="*/ 446648 h 1989000"/>
                <a:gd name="connsiteX9" fmla="*/ 1 w 1778686"/>
                <a:gd name="connsiteY9" fmla="*/ 446648 h 1989000"/>
                <a:gd name="connsiteX10" fmla="*/ 13844 w 1778686"/>
                <a:gd name="connsiteY10" fmla="*/ 399252 h 1989000"/>
                <a:gd name="connsiteX11" fmla="*/ 1082570 w 1778686"/>
                <a:gd name="connsiteY11" fmla="*/ 0 h 1989000"/>
                <a:gd name="connsiteX0" fmla="*/ 1082570 w 1778686"/>
                <a:gd name="connsiteY0" fmla="*/ 0 h 1989000"/>
                <a:gd name="connsiteX1" fmla="*/ 1778686 w 1778686"/>
                <a:gd name="connsiteY1" fmla="*/ 709877 h 1989000"/>
                <a:gd name="connsiteX2" fmla="*/ 1776033 w 1778686"/>
                <a:gd name="connsiteY2" fmla="*/ 759382 h 1989000"/>
                <a:gd name="connsiteX3" fmla="*/ 1776034 w 1778686"/>
                <a:gd name="connsiteY3" fmla="*/ 759382 h 1989000"/>
                <a:gd name="connsiteX4" fmla="*/ 1694768 w 1778686"/>
                <a:gd name="connsiteY4" fmla="*/ 1609628 h 1989000"/>
                <a:gd name="connsiteX5" fmla="*/ 694428 w 1778686"/>
                <a:gd name="connsiteY5" fmla="*/ 1989000 h 1989000"/>
                <a:gd name="connsiteX6" fmla="*/ 655079 w 1778686"/>
                <a:gd name="connsiteY6" fmla="*/ 1978344 h 1989000"/>
                <a:gd name="connsiteX7" fmla="*/ 81266 w 1778686"/>
                <a:gd name="connsiteY7" fmla="*/ 1325502 h 1989000"/>
                <a:gd name="connsiteX8" fmla="*/ 0 w 1778686"/>
                <a:gd name="connsiteY8" fmla="*/ 446648 h 1989000"/>
                <a:gd name="connsiteX9" fmla="*/ 1 w 1778686"/>
                <a:gd name="connsiteY9" fmla="*/ 446648 h 1989000"/>
                <a:gd name="connsiteX10" fmla="*/ 13844 w 1778686"/>
                <a:gd name="connsiteY10" fmla="*/ 399252 h 1989000"/>
                <a:gd name="connsiteX11" fmla="*/ 1082570 w 1778686"/>
                <a:gd name="connsiteY11" fmla="*/ 0 h 1989000"/>
                <a:gd name="connsiteX0" fmla="*/ 1082570 w 1778686"/>
                <a:gd name="connsiteY0" fmla="*/ 0 h 1989000"/>
                <a:gd name="connsiteX1" fmla="*/ 1778686 w 1778686"/>
                <a:gd name="connsiteY1" fmla="*/ 709877 h 1989000"/>
                <a:gd name="connsiteX2" fmla="*/ 1776033 w 1778686"/>
                <a:gd name="connsiteY2" fmla="*/ 759382 h 1989000"/>
                <a:gd name="connsiteX3" fmla="*/ 1776034 w 1778686"/>
                <a:gd name="connsiteY3" fmla="*/ 759382 h 1989000"/>
                <a:gd name="connsiteX4" fmla="*/ 1694768 w 1778686"/>
                <a:gd name="connsiteY4" fmla="*/ 1609628 h 1989000"/>
                <a:gd name="connsiteX5" fmla="*/ 694428 w 1778686"/>
                <a:gd name="connsiteY5" fmla="*/ 1989000 h 1989000"/>
                <a:gd name="connsiteX6" fmla="*/ 655079 w 1778686"/>
                <a:gd name="connsiteY6" fmla="*/ 1978344 h 1989000"/>
                <a:gd name="connsiteX7" fmla="*/ 81266 w 1778686"/>
                <a:gd name="connsiteY7" fmla="*/ 1325502 h 1989000"/>
                <a:gd name="connsiteX8" fmla="*/ 0 w 1778686"/>
                <a:gd name="connsiteY8" fmla="*/ 446648 h 1989000"/>
                <a:gd name="connsiteX9" fmla="*/ 1 w 1778686"/>
                <a:gd name="connsiteY9" fmla="*/ 446648 h 1989000"/>
                <a:gd name="connsiteX10" fmla="*/ 13844 w 1778686"/>
                <a:gd name="connsiteY10" fmla="*/ 399252 h 1989000"/>
                <a:gd name="connsiteX11" fmla="*/ 1082570 w 1778686"/>
                <a:gd name="connsiteY11" fmla="*/ 0 h 1989000"/>
                <a:gd name="connsiteX0" fmla="*/ 1083388 w 1779504"/>
                <a:gd name="connsiteY0" fmla="*/ 0 h 1989000"/>
                <a:gd name="connsiteX1" fmla="*/ 1779504 w 1779504"/>
                <a:gd name="connsiteY1" fmla="*/ 709877 h 1989000"/>
                <a:gd name="connsiteX2" fmla="*/ 1776851 w 1779504"/>
                <a:gd name="connsiteY2" fmla="*/ 759382 h 1989000"/>
                <a:gd name="connsiteX3" fmla="*/ 1776852 w 1779504"/>
                <a:gd name="connsiteY3" fmla="*/ 759382 h 1989000"/>
                <a:gd name="connsiteX4" fmla="*/ 1695586 w 1779504"/>
                <a:gd name="connsiteY4" fmla="*/ 1609628 h 1989000"/>
                <a:gd name="connsiteX5" fmla="*/ 695246 w 1779504"/>
                <a:gd name="connsiteY5" fmla="*/ 1989000 h 1989000"/>
                <a:gd name="connsiteX6" fmla="*/ 655897 w 1779504"/>
                <a:gd name="connsiteY6" fmla="*/ 1978344 h 1989000"/>
                <a:gd name="connsiteX7" fmla="*/ 82084 w 1779504"/>
                <a:gd name="connsiteY7" fmla="*/ 1325502 h 1989000"/>
                <a:gd name="connsiteX8" fmla="*/ 818 w 1779504"/>
                <a:gd name="connsiteY8" fmla="*/ 446648 h 1989000"/>
                <a:gd name="connsiteX9" fmla="*/ 819 w 1779504"/>
                <a:gd name="connsiteY9" fmla="*/ 446648 h 1989000"/>
                <a:gd name="connsiteX10" fmla="*/ 14662 w 1779504"/>
                <a:gd name="connsiteY10" fmla="*/ 399252 h 1989000"/>
                <a:gd name="connsiteX11" fmla="*/ 1083388 w 1779504"/>
                <a:gd name="connsiteY11" fmla="*/ 0 h 1989000"/>
                <a:gd name="connsiteX0" fmla="*/ 1083388 w 1779504"/>
                <a:gd name="connsiteY0" fmla="*/ 0 h 1989000"/>
                <a:gd name="connsiteX1" fmla="*/ 1779504 w 1779504"/>
                <a:gd name="connsiteY1" fmla="*/ 709877 h 1989000"/>
                <a:gd name="connsiteX2" fmla="*/ 1776851 w 1779504"/>
                <a:gd name="connsiteY2" fmla="*/ 759382 h 1989000"/>
                <a:gd name="connsiteX3" fmla="*/ 1776852 w 1779504"/>
                <a:gd name="connsiteY3" fmla="*/ 759382 h 1989000"/>
                <a:gd name="connsiteX4" fmla="*/ 1695586 w 1779504"/>
                <a:gd name="connsiteY4" fmla="*/ 1609628 h 1989000"/>
                <a:gd name="connsiteX5" fmla="*/ 695246 w 1779504"/>
                <a:gd name="connsiteY5" fmla="*/ 1989000 h 1989000"/>
                <a:gd name="connsiteX6" fmla="*/ 655897 w 1779504"/>
                <a:gd name="connsiteY6" fmla="*/ 1978344 h 1989000"/>
                <a:gd name="connsiteX7" fmla="*/ 82084 w 1779504"/>
                <a:gd name="connsiteY7" fmla="*/ 1325502 h 1989000"/>
                <a:gd name="connsiteX8" fmla="*/ 818 w 1779504"/>
                <a:gd name="connsiteY8" fmla="*/ 446648 h 1989000"/>
                <a:gd name="connsiteX9" fmla="*/ 819 w 1779504"/>
                <a:gd name="connsiteY9" fmla="*/ 446648 h 1989000"/>
                <a:gd name="connsiteX10" fmla="*/ 14662 w 1779504"/>
                <a:gd name="connsiteY10" fmla="*/ 399252 h 1989000"/>
                <a:gd name="connsiteX11" fmla="*/ 1083388 w 1779504"/>
                <a:gd name="connsiteY11" fmla="*/ 0 h 1989000"/>
                <a:gd name="connsiteX0" fmla="*/ 1083388 w 1779504"/>
                <a:gd name="connsiteY0" fmla="*/ 0 h 1989840"/>
                <a:gd name="connsiteX1" fmla="*/ 1779504 w 1779504"/>
                <a:gd name="connsiteY1" fmla="*/ 709877 h 1989840"/>
                <a:gd name="connsiteX2" fmla="*/ 1776851 w 1779504"/>
                <a:gd name="connsiteY2" fmla="*/ 759382 h 1989840"/>
                <a:gd name="connsiteX3" fmla="*/ 1776852 w 1779504"/>
                <a:gd name="connsiteY3" fmla="*/ 759382 h 1989840"/>
                <a:gd name="connsiteX4" fmla="*/ 1695586 w 1779504"/>
                <a:gd name="connsiteY4" fmla="*/ 1609628 h 1989840"/>
                <a:gd name="connsiteX5" fmla="*/ 695246 w 1779504"/>
                <a:gd name="connsiteY5" fmla="*/ 1989000 h 1989840"/>
                <a:gd name="connsiteX6" fmla="*/ 655897 w 1779504"/>
                <a:gd name="connsiteY6" fmla="*/ 1978344 h 1989840"/>
                <a:gd name="connsiteX7" fmla="*/ 82084 w 1779504"/>
                <a:gd name="connsiteY7" fmla="*/ 1325502 h 1989840"/>
                <a:gd name="connsiteX8" fmla="*/ 818 w 1779504"/>
                <a:gd name="connsiteY8" fmla="*/ 446648 h 1989840"/>
                <a:gd name="connsiteX9" fmla="*/ 819 w 1779504"/>
                <a:gd name="connsiteY9" fmla="*/ 446648 h 1989840"/>
                <a:gd name="connsiteX10" fmla="*/ 14662 w 1779504"/>
                <a:gd name="connsiteY10" fmla="*/ 399252 h 1989840"/>
                <a:gd name="connsiteX11" fmla="*/ 1083388 w 1779504"/>
                <a:gd name="connsiteY11" fmla="*/ 0 h 1989840"/>
                <a:gd name="connsiteX0" fmla="*/ 1083388 w 1782480"/>
                <a:gd name="connsiteY0" fmla="*/ 0 h 1989840"/>
                <a:gd name="connsiteX1" fmla="*/ 1779504 w 1782480"/>
                <a:gd name="connsiteY1" fmla="*/ 709877 h 1989840"/>
                <a:gd name="connsiteX2" fmla="*/ 1776851 w 1782480"/>
                <a:gd name="connsiteY2" fmla="*/ 759382 h 1989840"/>
                <a:gd name="connsiteX3" fmla="*/ 1776852 w 1782480"/>
                <a:gd name="connsiteY3" fmla="*/ 759382 h 1989840"/>
                <a:gd name="connsiteX4" fmla="*/ 1695586 w 1782480"/>
                <a:gd name="connsiteY4" fmla="*/ 1609628 h 1989840"/>
                <a:gd name="connsiteX5" fmla="*/ 695246 w 1782480"/>
                <a:gd name="connsiteY5" fmla="*/ 1989000 h 1989840"/>
                <a:gd name="connsiteX6" fmla="*/ 655897 w 1782480"/>
                <a:gd name="connsiteY6" fmla="*/ 1978344 h 1989840"/>
                <a:gd name="connsiteX7" fmla="*/ 82084 w 1782480"/>
                <a:gd name="connsiteY7" fmla="*/ 1325502 h 1989840"/>
                <a:gd name="connsiteX8" fmla="*/ 818 w 1782480"/>
                <a:gd name="connsiteY8" fmla="*/ 446648 h 1989840"/>
                <a:gd name="connsiteX9" fmla="*/ 819 w 1782480"/>
                <a:gd name="connsiteY9" fmla="*/ 446648 h 1989840"/>
                <a:gd name="connsiteX10" fmla="*/ 14662 w 1782480"/>
                <a:gd name="connsiteY10" fmla="*/ 399252 h 1989840"/>
                <a:gd name="connsiteX11" fmla="*/ 1083388 w 1782480"/>
                <a:gd name="connsiteY11" fmla="*/ 0 h 1989840"/>
                <a:gd name="connsiteX0" fmla="*/ 1083388 w 1777741"/>
                <a:gd name="connsiteY0" fmla="*/ 0 h 1989840"/>
                <a:gd name="connsiteX1" fmla="*/ 1772032 w 1777741"/>
                <a:gd name="connsiteY1" fmla="*/ 700270 h 1989840"/>
                <a:gd name="connsiteX2" fmla="*/ 1776851 w 1777741"/>
                <a:gd name="connsiteY2" fmla="*/ 759382 h 1989840"/>
                <a:gd name="connsiteX3" fmla="*/ 1776852 w 1777741"/>
                <a:gd name="connsiteY3" fmla="*/ 759382 h 1989840"/>
                <a:gd name="connsiteX4" fmla="*/ 1695586 w 1777741"/>
                <a:gd name="connsiteY4" fmla="*/ 1609628 h 1989840"/>
                <a:gd name="connsiteX5" fmla="*/ 695246 w 1777741"/>
                <a:gd name="connsiteY5" fmla="*/ 1989000 h 1989840"/>
                <a:gd name="connsiteX6" fmla="*/ 655897 w 1777741"/>
                <a:gd name="connsiteY6" fmla="*/ 1978344 h 1989840"/>
                <a:gd name="connsiteX7" fmla="*/ 82084 w 1777741"/>
                <a:gd name="connsiteY7" fmla="*/ 1325502 h 1989840"/>
                <a:gd name="connsiteX8" fmla="*/ 818 w 1777741"/>
                <a:gd name="connsiteY8" fmla="*/ 446648 h 1989840"/>
                <a:gd name="connsiteX9" fmla="*/ 819 w 1777741"/>
                <a:gd name="connsiteY9" fmla="*/ 446648 h 1989840"/>
                <a:gd name="connsiteX10" fmla="*/ 14662 w 1777741"/>
                <a:gd name="connsiteY10" fmla="*/ 399252 h 1989840"/>
                <a:gd name="connsiteX11" fmla="*/ 1083388 w 1777741"/>
                <a:gd name="connsiteY11" fmla="*/ 0 h 1989840"/>
                <a:gd name="connsiteX0" fmla="*/ 1083388 w 1778077"/>
                <a:gd name="connsiteY0" fmla="*/ 0 h 1989840"/>
                <a:gd name="connsiteX1" fmla="*/ 1772032 w 1778077"/>
                <a:gd name="connsiteY1" fmla="*/ 700270 h 1989840"/>
                <a:gd name="connsiteX2" fmla="*/ 1776851 w 1778077"/>
                <a:gd name="connsiteY2" fmla="*/ 759382 h 1989840"/>
                <a:gd name="connsiteX3" fmla="*/ 1776852 w 1778077"/>
                <a:gd name="connsiteY3" fmla="*/ 759382 h 1989840"/>
                <a:gd name="connsiteX4" fmla="*/ 1695586 w 1778077"/>
                <a:gd name="connsiteY4" fmla="*/ 1609628 h 1989840"/>
                <a:gd name="connsiteX5" fmla="*/ 695246 w 1778077"/>
                <a:gd name="connsiteY5" fmla="*/ 1989000 h 1989840"/>
                <a:gd name="connsiteX6" fmla="*/ 655897 w 1778077"/>
                <a:gd name="connsiteY6" fmla="*/ 1978344 h 1989840"/>
                <a:gd name="connsiteX7" fmla="*/ 82084 w 1778077"/>
                <a:gd name="connsiteY7" fmla="*/ 1325502 h 1989840"/>
                <a:gd name="connsiteX8" fmla="*/ 818 w 1778077"/>
                <a:gd name="connsiteY8" fmla="*/ 446648 h 1989840"/>
                <a:gd name="connsiteX9" fmla="*/ 819 w 1778077"/>
                <a:gd name="connsiteY9" fmla="*/ 446648 h 1989840"/>
                <a:gd name="connsiteX10" fmla="*/ 14662 w 1778077"/>
                <a:gd name="connsiteY10" fmla="*/ 399252 h 1989840"/>
                <a:gd name="connsiteX11" fmla="*/ 1083388 w 1778077"/>
                <a:gd name="connsiteY11" fmla="*/ 0 h 1989840"/>
                <a:gd name="connsiteX0" fmla="*/ 1083388 w 1778077"/>
                <a:gd name="connsiteY0" fmla="*/ 0 h 1989840"/>
                <a:gd name="connsiteX1" fmla="*/ 1772032 w 1778077"/>
                <a:gd name="connsiteY1" fmla="*/ 700270 h 1989840"/>
                <a:gd name="connsiteX2" fmla="*/ 1776851 w 1778077"/>
                <a:gd name="connsiteY2" fmla="*/ 759382 h 1989840"/>
                <a:gd name="connsiteX3" fmla="*/ 1695586 w 1778077"/>
                <a:gd name="connsiteY3" fmla="*/ 1609628 h 1989840"/>
                <a:gd name="connsiteX4" fmla="*/ 695246 w 1778077"/>
                <a:gd name="connsiteY4" fmla="*/ 1989000 h 1989840"/>
                <a:gd name="connsiteX5" fmla="*/ 655897 w 1778077"/>
                <a:gd name="connsiteY5" fmla="*/ 1978344 h 1989840"/>
                <a:gd name="connsiteX6" fmla="*/ 82084 w 1778077"/>
                <a:gd name="connsiteY6" fmla="*/ 1325502 h 1989840"/>
                <a:gd name="connsiteX7" fmla="*/ 818 w 1778077"/>
                <a:gd name="connsiteY7" fmla="*/ 446648 h 1989840"/>
                <a:gd name="connsiteX8" fmla="*/ 819 w 1778077"/>
                <a:gd name="connsiteY8" fmla="*/ 446648 h 1989840"/>
                <a:gd name="connsiteX9" fmla="*/ 14662 w 1778077"/>
                <a:gd name="connsiteY9" fmla="*/ 399252 h 1989840"/>
                <a:gd name="connsiteX10" fmla="*/ 1083388 w 1778077"/>
                <a:gd name="connsiteY10" fmla="*/ 0 h 1989840"/>
                <a:gd name="connsiteX0" fmla="*/ 1083388 w 1778520"/>
                <a:gd name="connsiteY0" fmla="*/ 0 h 1989840"/>
                <a:gd name="connsiteX1" fmla="*/ 1772032 w 1778520"/>
                <a:gd name="connsiteY1" fmla="*/ 700270 h 1989840"/>
                <a:gd name="connsiteX2" fmla="*/ 1776851 w 1778520"/>
                <a:gd name="connsiteY2" fmla="*/ 759382 h 1989840"/>
                <a:gd name="connsiteX3" fmla="*/ 1695586 w 1778520"/>
                <a:gd name="connsiteY3" fmla="*/ 1609628 h 1989840"/>
                <a:gd name="connsiteX4" fmla="*/ 695246 w 1778520"/>
                <a:gd name="connsiteY4" fmla="*/ 1989000 h 1989840"/>
                <a:gd name="connsiteX5" fmla="*/ 655897 w 1778520"/>
                <a:gd name="connsiteY5" fmla="*/ 1978344 h 1989840"/>
                <a:gd name="connsiteX6" fmla="*/ 82084 w 1778520"/>
                <a:gd name="connsiteY6" fmla="*/ 1325502 h 1989840"/>
                <a:gd name="connsiteX7" fmla="*/ 818 w 1778520"/>
                <a:gd name="connsiteY7" fmla="*/ 446648 h 1989840"/>
                <a:gd name="connsiteX8" fmla="*/ 819 w 1778520"/>
                <a:gd name="connsiteY8" fmla="*/ 446648 h 1989840"/>
                <a:gd name="connsiteX9" fmla="*/ 14662 w 1778520"/>
                <a:gd name="connsiteY9" fmla="*/ 399252 h 1989840"/>
                <a:gd name="connsiteX10" fmla="*/ 1083388 w 1778520"/>
                <a:gd name="connsiteY10" fmla="*/ 0 h 1989840"/>
                <a:gd name="connsiteX0" fmla="*/ 1083388 w 1778077"/>
                <a:gd name="connsiteY0" fmla="*/ 0 h 1989840"/>
                <a:gd name="connsiteX1" fmla="*/ 1772032 w 1778077"/>
                <a:gd name="connsiteY1" fmla="*/ 700270 h 1989840"/>
                <a:gd name="connsiteX2" fmla="*/ 1776851 w 1778077"/>
                <a:gd name="connsiteY2" fmla="*/ 759382 h 1989840"/>
                <a:gd name="connsiteX3" fmla="*/ 1695586 w 1778077"/>
                <a:gd name="connsiteY3" fmla="*/ 1609628 h 1989840"/>
                <a:gd name="connsiteX4" fmla="*/ 695246 w 1778077"/>
                <a:gd name="connsiteY4" fmla="*/ 1989000 h 1989840"/>
                <a:gd name="connsiteX5" fmla="*/ 655897 w 1778077"/>
                <a:gd name="connsiteY5" fmla="*/ 1978344 h 1989840"/>
                <a:gd name="connsiteX6" fmla="*/ 82084 w 1778077"/>
                <a:gd name="connsiteY6" fmla="*/ 1325502 h 1989840"/>
                <a:gd name="connsiteX7" fmla="*/ 818 w 1778077"/>
                <a:gd name="connsiteY7" fmla="*/ 446648 h 1989840"/>
                <a:gd name="connsiteX8" fmla="*/ 819 w 1778077"/>
                <a:gd name="connsiteY8" fmla="*/ 446648 h 1989840"/>
                <a:gd name="connsiteX9" fmla="*/ 14662 w 1778077"/>
                <a:gd name="connsiteY9" fmla="*/ 399252 h 1989840"/>
                <a:gd name="connsiteX10" fmla="*/ 1083388 w 1778077"/>
                <a:gd name="connsiteY10" fmla="*/ 0 h 19898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778077" h="1989840">
                  <a:moveTo>
                    <a:pt x="1083388" y="0"/>
                  </a:moveTo>
                  <a:lnTo>
                    <a:pt x="1772032" y="700270"/>
                  </a:lnTo>
                  <a:cubicBezTo>
                    <a:pt x="1780756" y="710367"/>
                    <a:pt x="1777734" y="743948"/>
                    <a:pt x="1776851" y="759382"/>
                  </a:cubicBezTo>
                  <a:cubicBezTo>
                    <a:pt x="1775968" y="774816"/>
                    <a:pt x="1722674" y="1326213"/>
                    <a:pt x="1695586" y="1609628"/>
                  </a:cubicBezTo>
                  <a:lnTo>
                    <a:pt x="695246" y="1989000"/>
                  </a:lnTo>
                  <a:cubicBezTo>
                    <a:pt x="684265" y="1991853"/>
                    <a:pt x="664743" y="1987233"/>
                    <a:pt x="655897" y="1978344"/>
                  </a:cubicBezTo>
                  <a:cubicBezTo>
                    <a:pt x="647051" y="1969455"/>
                    <a:pt x="273355" y="1543116"/>
                    <a:pt x="82084" y="1325502"/>
                  </a:cubicBezTo>
                  <a:lnTo>
                    <a:pt x="818" y="446648"/>
                  </a:lnTo>
                  <a:cubicBezTo>
                    <a:pt x="818" y="446648"/>
                    <a:pt x="3677" y="461379"/>
                    <a:pt x="819" y="446648"/>
                  </a:cubicBezTo>
                  <a:cubicBezTo>
                    <a:pt x="-2039" y="431917"/>
                    <a:pt x="2576" y="404377"/>
                    <a:pt x="14662" y="399252"/>
                  </a:cubicBezTo>
                  <a:cubicBezTo>
                    <a:pt x="26748" y="394127"/>
                    <a:pt x="727146" y="133084"/>
                    <a:pt x="1083388" y="0"/>
                  </a:cubicBezTo>
                  <a:close/>
                </a:path>
              </a:pathLst>
            </a:custGeom>
            <a:solidFill>
              <a:srgbClr val="FF0000">
                <a:alpha val="80000"/>
              </a:srgbClr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3" name="フリーフォーム: 図形 52">
              <a:extLst>
                <a:ext uri="{FF2B5EF4-FFF2-40B4-BE49-F238E27FC236}">
                  <a16:creationId xmlns:a16="http://schemas.microsoft.com/office/drawing/2014/main" id="{0964DCAF-780D-45A2-9B6B-0B3E922A8A53}"/>
                </a:ext>
              </a:extLst>
            </p:cNvPr>
            <p:cNvSpPr/>
            <p:nvPr/>
          </p:nvSpPr>
          <p:spPr>
            <a:xfrm>
              <a:off x="1261358" y="2942841"/>
              <a:ext cx="823079" cy="919861"/>
            </a:xfrm>
            <a:custGeom>
              <a:avLst/>
              <a:gdLst>
                <a:gd name="connsiteX0" fmla="*/ 458143 w 1088213"/>
                <a:gd name="connsiteY0" fmla="*/ 0 h 1933020"/>
                <a:gd name="connsiteX1" fmla="*/ 1088213 w 1088213"/>
                <a:gd name="connsiteY1" fmla="*/ 716849 h 1933020"/>
                <a:gd name="connsiteX2" fmla="*/ 1007836 w 1088213"/>
                <a:gd name="connsiteY2" fmla="*/ 1557797 h 1933020"/>
                <a:gd name="connsiteX3" fmla="*/ 18436 w 1088213"/>
                <a:gd name="connsiteY3" fmla="*/ 1933020 h 1933020"/>
                <a:gd name="connsiteX4" fmla="*/ 14743 w 1088213"/>
                <a:gd name="connsiteY4" fmla="*/ 1928818 h 1933020"/>
                <a:gd name="connsiteX5" fmla="*/ 0 w 1088213"/>
                <a:gd name="connsiteY5" fmla="*/ 1129546 h 1933020"/>
                <a:gd name="connsiteX6" fmla="*/ 1088212 w 1088213"/>
                <a:gd name="connsiteY6" fmla="*/ 716849 h 1933020"/>
                <a:gd name="connsiteX7" fmla="*/ 458142 w 1088213"/>
                <a:gd name="connsiteY7" fmla="*/ 0 h 1933020"/>
                <a:gd name="connsiteX8" fmla="*/ 458143 w 1088213"/>
                <a:gd name="connsiteY8" fmla="*/ 0 h 1933020"/>
                <a:gd name="connsiteX0" fmla="*/ 458142 w 1088213"/>
                <a:gd name="connsiteY0" fmla="*/ 0 h 1933020"/>
                <a:gd name="connsiteX1" fmla="*/ 1088213 w 1088213"/>
                <a:gd name="connsiteY1" fmla="*/ 716849 h 1933020"/>
                <a:gd name="connsiteX2" fmla="*/ 1007836 w 1088213"/>
                <a:gd name="connsiteY2" fmla="*/ 1557797 h 1933020"/>
                <a:gd name="connsiteX3" fmla="*/ 18436 w 1088213"/>
                <a:gd name="connsiteY3" fmla="*/ 1933020 h 1933020"/>
                <a:gd name="connsiteX4" fmla="*/ 14743 w 1088213"/>
                <a:gd name="connsiteY4" fmla="*/ 1928818 h 1933020"/>
                <a:gd name="connsiteX5" fmla="*/ 0 w 1088213"/>
                <a:gd name="connsiteY5" fmla="*/ 1129546 h 1933020"/>
                <a:gd name="connsiteX6" fmla="*/ 1088212 w 1088213"/>
                <a:gd name="connsiteY6" fmla="*/ 716849 h 1933020"/>
                <a:gd name="connsiteX7" fmla="*/ 458142 w 1088213"/>
                <a:gd name="connsiteY7" fmla="*/ 0 h 1933020"/>
                <a:gd name="connsiteX0" fmla="*/ 1088212 w 1088213"/>
                <a:gd name="connsiteY0" fmla="*/ 0 h 1216171"/>
                <a:gd name="connsiteX1" fmla="*/ 1088213 w 1088213"/>
                <a:gd name="connsiteY1" fmla="*/ 0 h 1216171"/>
                <a:gd name="connsiteX2" fmla="*/ 1007836 w 1088213"/>
                <a:gd name="connsiteY2" fmla="*/ 840948 h 1216171"/>
                <a:gd name="connsiteX3" fmla="*/ 18436 w 1088213"/>
                <a:gd name="connsiteY3" fmla="*/ 1216171 h 1216171"/>
                <a:gd name="connsiteX4" fmla="*/ 14743 w 1088213"/>
                <a:gd name="connsiteY4" fmla="*/ 1211969 h 1216171"/>
                <a:gd name="connsiteX5" fmla="*/ 0 w 1088213"/>
                <a:gd name="connsiteY5" fmla="*/ 412697 h 1216171"/>
                <a:gd name="connsiteX6" fmla="*/ 1088212 w 1088213"/>
                <a:gd name="connsiteY6" fmla="*/ 0 h 12161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88213" h="1216171">
                  <a:moveTo>
                    <a:pt x="1088212" y="0"/>
                  </a:moveTo>
                  <a:lnTo>
                    <a:pt x="1088213" y="0"/>
                  </a:lnTo>
                  <a:lnTo>
                    <a:pt x="1007836" y="840948"/>
                  </a:lnTo>
                  <a:lnTo>
                    <a:pt x="18436" y="1216171"/>
                  </a:lnTo>
                  <a:lnTo>
                    <a:pt x="14743" y="1211969"/>
                  </a:lnTo>
                  <a:lnTo>
                    <a:pt x="0" y="412697"/>
                  </a:lnTo>
                  <a:lnTo>
                    <a:pt x="1088212" y="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4" name="フリーフォーム: 図形 53">
              <a:extLst>
                <a:ext uri="{FF2B5EF4-FFF2-40B4-BE49-F238E27FC236}">
                  <a16:creationId xmlns:a16="http://schemas.microsoft.com/office/drawing/2014/main" id="{0E1DEF2A-37C9-4FE3-8227-42801E0E9AE2}"/>
                </a:ext>
              </a:extLst>
            </p:cNvPr>
            <p:cNvSpPr/>
            <p:nvPr/>
          </p:nvSpPr>
          <p:spPr>
            <a:xfrm>
              <a:off x="747739" y="2714270"/>
              <a:ext cx="490056" cy="1145841"/>
            </a:xfrm>
            <a:custGeom>
              <a:avLst/>
              <a:gdLst>
                <a:gd name="connsiteX0" fmla="*/ 1 w 647914"/>
                <a:gd name="connsiteY0" fmla="*/ 0 h 1514945"/>
                <a:gd name="connsiteX1" fmla="*/ 630070 w 647914"/>
                <a:gd name="connsiteY1" fmla="*/ 716848 h 1514945"/>
                <a:gd name="connsiteX2" fmla="*/ 633171 w 647914"/>
                <a:gd name="connsiteY2" fmla="*/ 715672 h 1514945"/>
                <a:gd name="connsiteX3" fmla="*/ 647914 w 647914"/>
                <a:gd name="connsiteY3" fmla="*/ 1514945 h 1514945"/>
                <a:gd name="connsiteX4" fmla="*/ 80377 w 647914"/>
                <a:gd name="connsiteY4" fmla="*/ 869242 h 1514945"/>
                <a:gd name="connsiteX5" fmla="*/ 0 w 647914"/>
                <a:gd name="connsiteY5" fmla="*/ 0 h 1514945"/>
                <a:gd name="connsiteX6" fmla="*/ 1 w 647914"/>
                <a:gd name="connsiteY6" fmla="*/ 0 h 1514945"/>
                <a:gd name="connsiteX0" fmla="*/ 1 w 647914"/>
                <a:gd name="connsiteY0" fmla="*/ 0 h 1514945"/>
                <a:gd name="connsiteX1" fmla="*/ 630070 w 647914"/>
                <a:gd name="connsiteY1" fmla="*/ 716848 h 1514945"/>
                <a:gd name="connsiteX2" fmla="*/ 647914 w 647914"/>
                <a:gd name="connsiteY2" fmla="*/ 1514945 h 1514945"/>
                <a:gd name="connsiteX3" fmla="*/ 80377 w 647914"/>
                <a:gd name="connsiteY3" fmla="*/ 869242 h 1514945"/>
                <a:gd name="connsiteX4" fmla="*/ 0 w 647914"/>
                <a:gd name="connsiteY4" fmla="*/ 0 h 1514945"/>
                <a:gd name="connsiteX5" fmla="*/ 1 w 647914"/>
                <a:gd name="connsiteY5" fmla="*/ 0 h 15149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47914" h="1514945">
                  <a:moveTo>
                    <a:pt x="1" y="0"/>
                  </a:moveTo>
                  <a:lnTo>
                    <a:pt x="630070" y="716848"/>
                  </a:lnTo>
                  <a:lnTo>
                    <a:pt x="647914" y="1514945"/>
                  </a:lnTo>
                  <a:lnTo>
                    <a:pt x="80377" y="869242"/>
                  </a:lnTo>
                  <a:lnTo>
                    <a:pt x="0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5" name="楕円 54">
              <a:extLst>
                <a:ext uri="{FF2B5EF4-FFF2-40B4-BE49-F238E27FC236}">
                  <a16:creationId xmlns:a16="http://schemas.microsoft.com/office/drawing/2014/main" id="{06B536A8-17F7-439D-AB7B-1EC7FF90C127}"/>
                </a:ext>
              </a:extLst>
            </p:cNvPr>
            <p:cNvSpPr/>
            <p:nvPr/>
          </p:nvSpPr>
          <p:spPr>
            <a:xfrm rot="20700000">
              <a:off x="1816229" y="3096393"/>
              <a:ext cx="164320" cy="13145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" name="楕円 55">
              <a:extLst>
                <a:ext uri="{FF2B5EF4-FFF2-40B4-BE49-F238E27FC236}">
                  <a16:creationId xmlns:a16="http://schemas.microsoft.com/office/drawing/2014/main" id="{6FCB20FB-BFC1-47E6-8BE8-CC685FD02A05}"/>
                </a:ext>
              </a:extLst>
            </p:cNvPr>
            <p:cNvSpPr/>
            <p:nvPr/>
          </p:nvSpPr>
          <p:spPr>
            <a:xfrm rot="20700000">
              <a:off x="816327" y="2926861"/>
              <a:ext cx="95062" cy="14122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" name="楕円 56">
              <a:extLst>
                <a:ext uri="{FF2B5EF4-FFF2-40B4-BE49-F238E27FC236}">
                  <a16:creationId xmlns:a16="http://schemas.microsoft.com/office/drawing/2014/main" id="{33D3D0D0-16EE-42B9-B739-1A9B36FAC69A}"/>
                </a:ext>
              </a:extLst>
            </p:cNvPr>
            <p:cNvSpPr/>
            <p:nvPr/>
          </p:nvSpPr>
          <p:spPr>
            <a:xfrm rot="20700000">
              <a:off x="1078840" y="3242696"/>
              <a:ext cx="95062" cy="14122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" name="楕円 57">
              <a:extLst>
                <a:ext uri="{FF2B5EF4-FFF2-40B4-BE49-F238E27FC236}">
                  <a16:creationId xmlns:a16="http://schemas.microsoft.com/office/drawing/2014/main" id="{A1886DF2-3C02-447A-B403-D6E2E54B0C54}"/>
                </a:ext>
              </a:extLst>
            </p:cNvPr>
            <p:cNvSpPr/>
            <p:nvPr/>
          </p:nvSpPr>
          <p:spPr>
            <a:xfrm rot="20700000">
              <a:off x="830172" y="3269243"/>
              <a:ext cx="83821" cy="12452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" name="楕円 58">
              <a:extLst>
                <a:ext uri="{FF2B5EF4-FFF2-40B4-BE49-F238E27FC236}">
                  <a16:creationId xmlns:a16="http://schemas.microsoft.com/office/drawing/2014/main" id="{251F4B96-55D9-4D23-8008-ECB7BAF6C760}"/>
                </a:ext>
              </a:extLst>
            </p:cNvPr>
            <p:cNvSpPr/>
            <p:nvPr/>
          </p:nvSpPr>
          <p:spPr>
            <a:xfrm rot="20700000">
              <a:off x="1067980" y="3522579"/>
              <a:ext cx="96720" cy="14368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0" name="楕円 59">
              <a:extLst>
                <a:ext uri="{FF2B5EF4-FFF2-40B4-BE49-F238E27FC236}">
                  <a16:creationId xmlns:a16="http://schemas.microsoft.com/office/drawing/2014/main" id="{7DE68457-6C8A-4404-93AF-8F916DA040E2}"/>
                </a:ext>
              </a:extLst>
            </p:cNvPr>
            <p:cNvSpPr/>
            <p:nvPr/>
          </p:nvSpPr>
          <p:spPr>
            <a:xfrm>
              <a:off x="1398865" y="2469162"/>
              <a:ext cx="199666" cy="16079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1" name="楕円 60">
              <a:extLst>
                <a:ext uri="{FF2B5EF4-FFF2-40B4-BE49-F238E27FC236}">
                  <a16:creationId xmlns:a16="http://schemas.microsoft.com/office/drawing/2014/main" id="{BD81037B-9F99-463B-B245-B0A46943BC09}"/>
                </a:ext>
              </a:extLst>
            </p:cNvPr>
            <p:cNvSpPr/>
            <p:nvPr/>
          </p:nvSpPr>
          <p:spPr>
            <a:xfrm>
              <a:off x="943573" y="2625336"/>
              <a:ext cx="199666" cy="16079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2" name="楕円 61">
              <a:extLst>
                <a:ext uri="{FF2B5EF4-FFF2-40B4-BE49-F238E27FC236}">
                  <a16:creationId xmlns:a16="http://schemas.microsoft.com/office/drawing/2014/main" id="{0093C11C-3F57-40E8-8F08-63FDAE0553B1}"/>
                </a:ext>
              </a:extLst>
            </p:cNvPr>
            <p:cNvSpPr/>
            <p:nvPr/>
          </p:nvSpPr>
          <p:spPr>
            <a:xfrm>
              <a:off x="1696114" y="2767497"/>
              <a:ext cx="199666" cy="16079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" name="楕円 62">
              <a:extLst>
                <a:ext uri="{FF2B5EF4-FFF2-40B4-BE49-F238E27FC236}">
                  <a16:creationId xmlns:a16="http://schemas.microsoft.com/office/drawing/2014/main" id="{11461BAF-238F-43DC-BDDB-BC6BC6379C0C}"/>
                </a:ext>
              </a:extLst>
            </p:cNvPr>
            <p:cNvSpPr/>
            <p:nvPr/>
          </p:nvSpPr>
          <p:spPr>
            <a:xfrm>
              <a:off x="1248373" y="2937280"/>
              <a:ext cx="199666" cy="16079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" name="楕円 63">
              <a:extLst>
                <a:ext uri="{FF2B5EF4-FFF2-40B4-BE49-F238E27FC236}">
                  <a16:creationId xmlns:a16="http://schemas.microsoft.com/office/drawing/2014/main" id="{0308FDF9-E2B1-47E2-B409-A9E1C2CDD952}"/>
                </a:ext>
              </a:extLst>
            </p:cNvPr>
            <p:cNvSpPr/>
            <p:nvPr/>
          </p:nvSpPr>
          <p:spPr>
            <a:xfrm rot="20700000">
              <a:off x="951615" y="3254955"/>
              <a:ext cx="83821" cy="12452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" name="楕円 64">
              <a:extLst>
                <a:ext uri="{FF2B5EF4-FFF2-40B4-BE49-F238E27FC236}">
                  <a16:creationId xmlns:a16="http://schemas.microsoft.com/office/drawing/2014/main" id="{1FA857EB-E55F-4338-B43D-21787F8760AF}"/>
                </a:ext>
              </a:extLst>
            </p:cNvPr>
            <p:cNvSpPr/>
            <p:nvPr/>
          </p:nvSpPr>
          <p:spPr>
            <a:xfrm rot="20700000">
              <a:off x="1366004" y="3251912"/>
              <a:ext cx="164320" cy="13145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6" name="楕円 65">
              <a:extLst>
                <a:ext uri="{FF2B5EF4-FFF2-40B4-BE49-F238E27FC236}">
                  <a16:creationId xmlns:a16="http://schemas.microsoft.com/office/drawing/2014/main" id="{6C0565BE-E2FE-49CC-AA0A-5B91AA6870C7}"/>
                </a:ext>
              </a:extLst>
            </p:cNvPr>
            <p:cNvSpPr/>
            <p:nvPr/>
          </p:nvSpPr>
          <p:spPr>
            <a:xfrm rot="20700000">
              <a:off x="1375529" y="3440031"/>
              <a:ext cx="164320" cy="13145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7" name="楕円 66">
              <a:extLst>
                <a:ext uri="{FF2B5EF4-FFF2-40B4-BE49-F238E27FC236}">
                  <a16:creationId xmlns:a16="http://schemas.microsoft.com/office/drawing/2014/main" id="{1305B24E-A106-428F-AC15-6821BEA76862}"/>
                </a:ext>
              </a:extLst>
            </p:cNvPr>
            <p:cNvSpPr/>
            <p:nvPr/>
          </p:nvSpPr>
          <p:spPr>
            <a:xfrm rot="20700000">
              <a:off x="1375529" y="3637675"/>
              <a:ext cx="164320" cy="13145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8" name="楕円 67">
              <a:extLst>
                <a:ext uri="{FF2B5EF4-FFF2-40B4-BE49-F238E27FC236}">
                  <a16:creationId xmlns:a16="http://schemas.microsoft.com/office/drawing/2014/main" id="{1D1A8D2A-67C1-4CC4-9CFC-68A8C3DB0D6A}"/>
                </a:ext>
              </a:extLst>
            </p:cNvPr>
            <p:cNvSpPr/>
            <p:nvPr/>
          </p:nvSpPr>
          <p:spPr>
            <a:xfrm rot="20700000">
              <a:off x="1820991" y="3279750"/>
              <a:ext cx="164320" cy="13145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9" name="楕円 68">
              <a:extLst>
                <a:ext uri="{FF2B5EF4-FFF2-40B4-BE49-F238E27FC236}">
                  <a16:creationId xmlns:a16="http://schemas.microsoft.com/office/drawing/2014/main" id="{671EAC93-8BAF-4775-AB19-D08F26756975}"/>
                </a:ext>
              </a:extLst>
            </p:cNvPr>
            <p:cNvSpPr/>
            <p:nvPr/>
          </p:nvSpPr>
          <p:spPr>
            <a:xfrm rot="20700000">
              <a:off x="1806704" y="3460724"/>
              <a:ext cx="164320" cy="13145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0" name="グループ化 69">
            <a:extLst>
              <a:ext uri="{FF2B5EF4-FFF2-40B4-BE49-F238E27FC236}">
                <a16:creationId xmlns:a16="http://schemas.microsoft.com/office/drawing/2014/main" id="{C545E915-F51C-4E79-A34B-38A361D8D462}"/>
              </a:ext>
            </a:extLst>
          </p:cNvPr>
          <p:cNvGrpSpPr/>
          <p:nvPr/>
        </p:nvGrpSpPr>
        <p:grpSpPr>
          <a:xfrm>
            <a:off x="4252537" y="4256812"/>
            <a:ext cx="1400378" cy="1567156"/>
            <a:chOff x="2522730" y="2335483"/>
            <a:chExt cx="1400378" cy="1567156"/>
          </a:xfrm>
        </p:grpSpPr>
        <p:sp>
          <p:nvSpPr>
            <p:cNvPr id="71" name="フリーフォーム: 図形 70">
              <a:extLst>
                <a:ext uri="{FF2B5EF4-FFF2-40B4-BE49-F238E27FC236}">
                  <a16:creationId xmlns:a16="http://schemas.microsoft.com/office/drawing/2014/main" id="{73F521B8-4551-472D-84C5-12FE7FD1D5C6}"/>
                </a:ext>
              </a:extLst>
            </p:cNvPr>
            <p:cNvSpPr/>
            <p:nvPr/>
          </p:nvSpPr>
          <p:spPr>
            <a:xfrm>
              <a:off x="2522730" y="2335483"/>
              <a:ext cx="1400378" cy="1567156"/>
            </a:xfrm>
            <a:custGeom>
              <a:avLst/>
              <a:gdLst>
                <a:gd name="connsiteX0" fmla="*/ 1082570 w 1778686"/>
                <a:gd name="connsiteY0" fmla="*/ 0 h 1989000"/>
                <a:gd name="connsiteX1" fmla="*/ 1778686 w 1778686"/>
                <a:gd name="connsiteY1" fmla="*/ 709877 h 1989000"/>
                <a:gd name="connsiteX2" fmla="*/ 1170130 w 1778686"/>
                <a:gd name="connsiteY2" fmla="*/ 940667 h 1989000"/>
                <a:gd name="connsiteX3" fmla="*/ 1170130 w 1778686"/>
                <a:gd name="connsiteY3" fmla="*/ 989166 h 1989000"/>
                <a:gd name="connsiteX4" fmla="*/ 1776033 w 1778686"/>
                <a:gd name="connsiteY4" fmla="*/ 759382 h 1989000"/>
                <a:gd name="connsiteX5" fmla="*/ 1776034 w 1778686"/>
                <a:gd name="connsiteY5" fmla="*/ 759382 h 1989000"/>
                <a:gd name="connsiteX6" fmla="*/ 1694768 w 1778686"/>
                <a:gd name="connsiteY6" fmla="*/ 1609628 h 1989000"/>
                <a:gd name="connsiteX7" fmla="*/ 694428 w 1778686"/>
                <a:gd name="connsiteY7" fmla="*/ 1989000 h 1989000"/>
                <a:gd name="connsiteX8" fmla="*/ 690694 w 1778686"/>
                <a:gd name="connsiteY8" fmla="*/ 1984752 h 1989000"/>
                <a:gd name="connsiteX9" fmla="*/ 682702 w 1778686"/>
                <a:gd name="connsiteY9" fmla="*/ 1551443 h 1989000"/>
                <a:gd name="connsiteX10" fmla="*/ 645534 w 1778686"/>
                <a:gd name="connsiteY10" fmla="*/ 1551443 h 1989000"/>
                <a:gd name="connsiteX11" fmla="*/ 655079 w 1778686"/>
                <a:gd name="connsiteY11" fmla="*/ 1978344 h 1989000"/>
                <a:gd name="connsiteX12" fmla="*/ 81266 w 1778686"/>
                <a:gd name="connsiteY12" fmla="*/ 1325502 h 1989000"/>
                <a:gd name="connsiteX13" fmla="*/ 0 w 1778686"/>
                <a:gd name="connsiteY13" fmla="*/ 446648 h 1989000"/>
                <a:gd name="connsiteX14" fmla="*/ 1 w 1778686"/>
                <a:gd name="connsiteY14" fmla="*/ 446648 h 1989000"/>
                <a:gd name="connsiteX15" fmla="*/ 270030 w 1778686"/>
                <a:gd name="connsiteY15" fmla="*/ 753868 h 1989000"/>
                <a:gd name="connsiteX16" fmla="*/ 270030 w 1778686"/>
                <a:gd name="connsiteY16" fmla="*/ 690722 h 1989000"/>
                <a:gd name="connsiteX17" fmla="*/ 13844 w 1778686"/>
                <a:gd name="connsiteY17" fmla="*/ 399252 h 1989000"/>
                <a:gd name="connsiteX0" fmla="*/ 1082570 w 1778686"/>
                <a:gd name="connsiteY0" fmla="*/ 0 h 1989000"/>
                <a:gd name="connsiteX1" fmla="*/ 1778686 w 1778686"/>
                <a:gd name="connsiteY1" fmla="*/ 709877 h 1989000"/>
                <a:gd name="connsiteX2" fmla="*/ 1170130 w 1778686"/>
                <a:gd name="connsiteY2" fmla="*/ 940667 h 1989000"/>
                <a:gd name="connsiteX3" fmla="*/ 1170130 w 1778686"/>
                <a:gd name="connsiteY3" fmla="*/ 989166 h 1989000"/>
                <a:gd name="connsiteX4" fmla="*/ 1776033 w 1778686"/>
                <a:gd name="connsiteY4" fmla="*/ 759382 h 1989000"/>
                <a:gd name="connsiteX5" fmla="*/ 1776034 w 1778686"/>
                <a:gd name="connsiteY5" fmla="*/ 759382 h 1989000"/>
                <a:gd name="connsiteX6" fmla="*/ 1694768 w 1778686"/>
                <a:gd name="connsiteY6" fmla="*/ 1609628 h 1989000"/>
                <a:gd name="connsiteX7" fmla="*/ 694428 w 1778686"/>
                <a:gd name="connsiteY7" fmla="*/ 1989000 h 1989000"/>
                <a:gd name="connsiteX8" fmla="*/ 690694 w 1778686"/>
                <a:gd name="connsiteY8" fmla="*/ 1984752 h 1989000"/>
                <a:gd name="connsiteX9" fmla="*/ 682702 w 1778686"/>
                <a:gd name="connsiteY9" fmla="*/ 1551443 h 1989000"/>
                <a:gd name="connsiteX10" fmla="*/ 645534 w 1778686"/>
                <a:gd name="connsiteY10" fmla="*/ 1551443 h 1989000"/>
                <a:gd name="connsiteX11" fmla="*/ 655079 w 1778686"/>
                <a:gd name="connsiteY11" fmla="*/ 1978344 h 1989000"/>
                <a:gd name="connsiteX12" fmla="*/ 81266 w 1778686"/>
                <a:gd name="connsiteY12" fmla="*/ 1325502 h 1989000"/>
                <a:gd name="connsiteX13" fmla="*/ 0 w 1778686"/>
                <a:gd name="connsiteY13" fmla="*/ 446648 h 1989000"/>
                <a:gd name="connsiteX14" fmla="*/ 1 w 1778686"/>
                <a:gd name="connsiteY14" fmla="*/ 446648 h 1989000"/>
                <a:gd name="connsiteX15" fmla="*/ 270030 w 1778686"/>
                <a:gd name="connsiteY15" fmla="*/ 690722 h 1989000"/>
                <a:gd name="connsiteX16" fmla="*/ 13844 w 1778686"/>
                <a:gd name="connsiteY16" fmla="*/ 399252 h 1989000"/>
                <a:gd name="connsiteX17" fmla="*/ 1082570 w 1778686"/>
                <a:gd name="connsiteY17" fmla="*/ 0 h 1989000"/>
                <a:gd name="connsiteX0" fmla="*/ 1082570 w 1778686"/>
                <a:gd name="connsiteY0" fmla="*/ 0 h 1989000"/>
                <a:gd name="connsiteX1" fmla="*/ 1778686 w 1778686"/>
                <a:gd name="connsiteY1" fmla="*/ 709877 h 1989000"/>
                <a:gd name="connsiteX2" fmla="*/ 1170130 w 1778686"/>
                <a:gd name="connsiteY2" fmla="*/ 940667 h 1989000"/>
                <a:gd name="connsiteX3" fmla="*/ 1170130 w 1778686"/>
                <a:gd name="connsiteY3" fmla="*/ 989166 h 1989000"/>
                <a:gd name="connsiteX4" fmla="*/ 1776033 w 1778686"/>
                <a:gd name="connsiteY4" fmla="*/ 759382 h 1989000"/>
                <a:gd name="connsiteX5" fmla="*/ 1776034 w 1778686"/>
                <a:gd name="connsiteY5" fmla="*/ 759382 h 1989000"/>
                <a:gd name="connsiteX6" fmla="*/ 1694768 w 1778686"/>
                <a:gd name="connsiteY6" fmla="*/ 1609628 h 1989000"/>
                <a:gd name="connsiteX7" fmla="*/ 694428 w 1778686"/>
                <a:gd name="connsiteY7" fmla="*/ 1989000 h 1989000"/>
                <a:gd name="connsiteX8" fmla="*/ 690694 w 1778686"/>
                <a:gd name="connsiteY8" fmla="*/ 1984752 h 1989000"/>
                <a:gd name="connsiteX9" fmla="*/ 682702 w 1778686"/>
                <a:gd name="connsiteY9" fmla="*/ 1551443 h 1989000"/>
                <a:gd name="connsiteX10" fmla="*/ 645534 w 1778686"/>
                <a:gd name="connsiteY10" fmla="*/ 1551443 h 1989000"/>
                <a:gd name="connsiteX11" fmla="*/ 655079 w 1778686"/>
                <a:gd name="connsiteY11" fmla="*/ 1978344 h 1989000"/>
                <a:gd name="connsiteX12" fmla="*/ 81266 w 1778686"/>
                <a:gd name="connsiteY12" fmla="*/ 1325502 h 1989000"/>
                <a:gd name="connsiteX13" fmla="*/ 0 w 1778686"/>
                <a:gd name="connsiteY13" fmla="*/ 446648 h 1989000"/>
                <a:gd name="connsiteX14" fmla="*/ 1 w 1778686"/>
                <a:gd name="connsiteY14" fmla="*/ 446648 h 1989000"/>
                <a:gd name="connsiteX15" fmla="*/ 13844 w 1778686"/>
                <a:gd name="connsiteY15" fmla="*/ 399252 h 1989000"/>
                <a:gd name="connsiteX16" fmla="*/ 1082570 w 1778686"/>
                <a:gd name="connsiteY16" fmla="*/ 0 h 1989000"/>
                <a:gd name="connsiteX0" fmla="*/ 1082570 w 1778686"/>
                <a:gd name="connsiteY0" fmla="*/ 0 h 1989000"/>
                <a:gd name="connsiteX1" fmla="*/ 1778686 w 1778686"/>
                <a:gd name="connsiteY1" fmla="*/ 709877 h 1989000"/>
                <a:gd name="connsiteX2" fmla="*/ 1170130 w 1778686"/>
                <a:gd name="connsiteY2" fmla="*/ 989166 h 1989000"/>
                <a:gd name="connsiteX3" fmla="*/ 1776033 w 1778686"/>
                <a:gd name="connsiteY3" fmla="*/ 759382 h 1989000"/>
                <a:gd name="connsiteX4" fmla="*/ 1776034 w 1778686"/>
                <a:gd name="connsiteY4" fmla="*/ 759382 h 1989000"/>
                <a:gd name="connsiteX5" fmla="*/ 1694768 w 1778686"/>
                <a:gd name="connsiteY5" fmla="*/ 1609628 h 1989000"/>
                <a:gd name="connsiteX6" fmla="*/ 694428 w 1778686"/>
                <a:gd name="connsiteY6" fmla="*/ 1989000 h 1989000"/>
                <a:gd name="connsiteX7" fmla="*/ 690694 w 1778686"/>
                <a:gd name="connsiteY7" fmla="*/ 1984752 h 1989000"/>
                <a:gd name="connsiteX8" fmla="*/ 682702 w 1778686"/>
                <a:gd name="connsiteY8" fmla="*/ 1551443 h 1989000"/>
                <a:gd name="connsiteX9" fmla="*/ 645534 w 1778686"/>
                <a:gd name="connsiteY9" fmla="*/ 1551443 h 1989000"/>
                <a:gd name="connsiteX10" fmla="*/ 655079 w 1778686"/>
                <a:gd name="connsiteY10" fmla="*/ 1978344 h 1989000"/>
                <a:gd name="connsiteX11" fmla="*/ 81266 w 1778686"/>
                <a:gd name="connsiteY11" fmla="*/ 1325502 h 1989000"/>
                <a:gd name="connsiteX12" fmla="*/ 0 w 1778686"/>
                <a:gd name="connsiteY12" fmla="*/ 446648 h 1989000"/>
                <a:gd name="connsiteX13" fmla="*/ 1 w 1778686"/>
                <a:gd name="connsiteY13" fmla="*/ 446648 h 1989000"/>
                <a:gd name="connsiteX14" fmla="*/ 13844 w 1778686"/>
                <a:gd name="connsiteY14" fmla="*/ 399252 h 1989000"/>
                <a:gd name="connsiteX15" fmla="*/ 1082570 w 1778686"/>
                <a:gd name="connsiteY15" fmla="*/ 0 h 1989000"/>
                <a:gd name="connsiteX0" fmla="*/ 1082570 w 1778686"/>
                <a:gd name="connsiteY0" fmla="*/ 0 h 1989000"/>
                <a:gd name="connsiteX1" fmla="*/ 1778686 w 1778686"/>
                <a:gd name="connsiteY1" fmla="*/ 709877 h 1989000"/>
                <a:gd name="connsiteX2" fmla="*/ 1776033 w 1778686"/>
                <a:gd name="connsiteY2" fmla="*/ 759382 h 1989000"/>
                <a:gd name="connsiteX3" fmla="*/ 1776034 w 1778686"/>
                <a:gd name="connsiteY3" fmla="*/ 759382 h 1989000"/>
                <a:gd name="connsiteX4" fmla="*/ 1694768 w 1778686"/>
                <a:gd name="connsiteY4" fmla="*/ 1609628 h 1989000"/>
                <a:gd name="connsiteX5" fmla="*/ 694428 w 1778686"/>
                <a:gd name="connsiteY5" fmla="*/ 1989000 h 1989000"/>
                <a:gd name="connsiteX6" fmla="*/ 690694 w 1778686"/>
                <a:gd name="connsiteY6" fmla="*/ 1984752 h 1989000"/>
                <a:gd name="connsiteX7" fmla="*/ 682702 w 1778686"/>
                <a:gd name="connsiteY7" fmla="*/ 1551443 h 1989000"/>
                <a:gd name="connsiteX8" fmla="*/ 645534 w 1778686"/>
                <a:gd name="connsiteY8" fmla="*/ 1551443 h 1989000"/>
                <a:gd name="connsiteX9" fmla="*/ 655079 w 1778686"/>
                <a:gd name="connsiteY9" fmla="*/ 1978344 h 1989000"/>
                <a:gd name="connsiteX10" fmla="*/ 81266 w 1778686"/>
                <a:gd name="connsiteY10" fmla="*/ 1325502 h 1989000"/>
                <a:gd name="connsiteX11" fmla="*/ 0 w 1778686"/>
                <a:gd name="connsiteY11" fmla="*/ 446648 h 1989000"/>
                <a:gd name="connsiteX12" fmla="*/ 1 w 1778686"/>
                <a:gd name="connsiteY12" fmla="*/ 446648 h 1989000"/>
                <a:gd name="connsiteX13" fmla="*/ 13844 w 1778686"/>
                <a:gd name="connsiteY13" fmla="*/ 399252 h 1989000"/>
                <a:gd name="connsiteX14" fmla="*/ 1082570 w 1778686"/>
                <a:gd name="connsiteY14" fmla="*/ 0 h 1989000"/>
                <a:gd name="connsiteX0" fmla="*/ 1082570 w 1778686"/>
                <a:gd name="connsiteY0" fmla="*/ 0 h 1989000"/>
                <a:gd name="connsiteX1" fmla="*/ 1778686 w 1778686"/>
                <a:gd name="connsiteY1" fmla="*/ 709877 h 1989000"/>
                <a:gd name="connsiteX2" fmla="*/ 1776033 w 1778686"/>
                <a:gd name="connsiteY2" fmla="*/ 759382 h 1989000"/>
                <a:gd name="connsiteX3" fmla="*/ 1776034 w 1778686"/>
                <a:gd name="connsiteY3" fmla="*/ 759382 h 1989000"/>
                <a:gd name="connsiteX4" fmla="*/ 1694768 w 1778686"/>
                <a:gd name="connsiteY4" fmla="*/ 1609628 h 1989000"/>
                <a:gd name="connsiteX5" fmla="*/ 694428 w 1778686"/>
                <a:gd name="connsiteY5" fmla="*/ 1989000 h 1989000"/>
                <a:gd name="connsiteX6" fmla="*/ 690694 w 1778686"/>
                <a:gd name="connsiteY6" fmla="*/ 1984752 h 1989000"/>
                <a:gd name="connsiteX7" fmla="*/ 645534 w 1778686"/>
                <a:gd name="connsiteY7" fmla="*/ 1551443 h 1989000"/>
                <a:gd name="connsiteX8" fmla="*/ 655079 w 1778686"/>
                <a:gd name="connsiteY8" fmla="*/ 1978344 h 1989000"/>
                <a:gd name="connsiteX9" fmla="*/ 81266 w 1778686"/>
                <a:gd name="connsiteY9" fmla="*/ 1325502 h 1989000"/>
                <a:gd name="connsiteX10" fmla="*/ 0 w 1778686"/>
                <a:gd name="connsiteY10" fmla="*/ 446648 h 1989000"/>
                <a:gd name="connsiteX11" fmla="*/ 1 w 1778686"/>
                <a:gd name="connsiteY11" fmla="*/ 446648 h 1989000"/>
                <a:gd name="connsiteX12" fmla="*/ 13844 w 1778686"/>
                <a:gd name="connsiteY12" fmla="*/ 399252 h 1989000"/>
                <a:gd name="connsiteX13" fmla="*/ 1082570 w 1778686"/>
                <a:gd name="connsiteY13" fmla="*/ 0 h 1989000"/>
                <a:gd name="connsiteX0" fmla="*/ 1082570 w 1778686"/>
                <a:gd name="connsiteY0" fmla="*/ 0 h 1989000"/>
                <a:gd name="connsiteX1" fmla="*/ 1778686 w 1778686"/>
                <a:gd name="connsiteY1" fmla="*/ 709877 h 1989000"/>
                <a:gd name="connsiteX2" fmla="*/ 1776033 w 1778686"/>
                <a:gd name="connsiteY2" fmla="*/ 759382 h 1989000"/>
                <a:gd name="connsiteX3" fmla="*/ 1776034 w 1778686"/>
                <a:gd name="connsiteY3" fmla="*/ 759382 h 1989000"/>
                <a:gd name="connsiteX4" fmla="*/ 1694768 w 1778686"/>
                <a:gd name="connsiteY4" fmla="*/ 1609628 h 1989000"/>
                <a:gd name="connsiteX5" fmla="*/ 694428 w 1778686"/>
                <a:gd name="connsiteY5" fmla="*/ 1989000 h 1989000"/>
                <a:gd name="connsiteX6" fmla="*/ 690694 w 1778686"/>
                <a:gd name="connsiteY6" fmla="*/ 1984752 h 1989000"/>
                <a:gd name="connsiteX7" fmla="*/ 655079 w 1778686"/>
                <a:gd name="connsiteY7" fmla="*/ 1978344 h 1989000"/>
                <a:gd name="connsiteX8" fmla="*/ 81266 w 1778686"/>
                <a:gd name="connsiteY8" fmla="*/ 1325502 h 1989000"/>
                <a:gd name="connsiteX9" fmla="*/ 0 w 1778686"/>
                <a:gd name="connsiteY9" fmla="*/ 446648 h 1989000"/>
                <a:gd name="connsiteX10" fmla="*/ 1 w 1778686"/>
                <a:gd name="connsiteY10" fmla="*/ 446648 h 1989000"/>
                <a:gd name="connsiteX11" fmla="*/ 13844 w 1778686"/>
                <a:gd name="connsiteY11" fmla="*/ 399252 h 1989000"/>
                <a:gd name="connsiteX12" fmla="*/ 1082570 w 1778686"/>
                <a:gd name="connsiteY12" fmla="*/ 0 h 1989000"/>
                <a:gd name="connsiteX0" fmla="*/ 1082570 w 1778686"/>
                <a:gd name="connsiteY0" fmla="*/ 0 h 1989000"/>
                <a:gd name="connsiteX1" fmla="*/ 1778686 w 1778686"/>
                <a:gd name="connsiteY1" fmla="*/ 709877 h 1989000"/>
                <a:gd name="connsiteX2" fmla="*/ 1776033 w 1778686"/>
                <a:gd name="connsiteY2" fmla="*/ 759382 h 1989000"/>
                <a:gd name="connsiteX3" fmla="*/ 1776034 w 1778686"/>
                <a:gd name="connsiteY3" fmla="*/ 759382 h 1989000"/>
                <a:gd name="connsiteX4" fmla="*/ 1694768 w 1778686"/>
                <a:gd name="connsiteY4" fmla="*/ 1609628 h 1989000"/>
                <a:gd name="connsiteX5" fmla="*/ 694428 w 1778686"/>
                <a:gd name="connsiteY5" fmla="*/ 1989000 h 1989000"/>
                <a:gd name="connsiteX6" fmla="*/ 655079 w 1778686"/>
                <a:gd name="connsiteY6" fmla="*/ 1978344 h 1989000"/>
                <a:gd name="connsiteX7" fmla="*/ 81266 w 1778686"/>
                <a:gd name="connsiteY7" fmla="*/ 1325502 h 1989000"/>
                <a:gd name="connsiteX8" fmla="*/ 0 w 1778686"/>
                <a:gd name="connsiteY8" fmla="*/ 446648 h 1989000"/>
                <a:gd name="connsiteX9" fmla="*/ 1 w 1778686"/>
                <a:gd name="connsiteY9" fmla="*/ 446648 h 1989000"/>
                <a:gd name="connsiteX10" fmla="*/ 13844 w 1778686"/>
                <a:gd name="connsiteY10" fmla="*/ 399252 h 1989000"/>
                <a:gd name="connsiteX11" fmla="*/ 1082570 w 1778686"/>
                <a:gd name="connsiteY11" fmla="*/ 0 h 1989000"/>
                <a:gd name="connsiteX0" fmla="*/ 1082570 w 1778686"/>
                <a:gd name="connsiteY0" fmla="*/ 0 h 1989000"/>
                <a:gd name="connsiteX1" fmla="*/ 1778686 w 1778686"/>
                <a:gd name="connsiteY1" fmla="*/ 709877 h 1989000"/>
                <a:gd name="connsiteX2" fmla="*/ 1776033 w 1778686"/>
                <a:gd name="connsiteY2" fmla="*/ 759382 h 1989000"/>
                <a:gd name="connsiteX3" fmla="*/ 1776034 w 1778686"/>
                <a:gd name="connsiteY3" fmla="*/ 759382 h 1989000"/>
                <a:gd name="connsiteX4" fmla="*/ 1694768 w 1778686"/>
                <a:gd name="connsiteY4" fmla="*/ 1609628 h 1989000"/>
                <a:gd name="connsiteX5" fmla="*/ 694428 w 1778686"/>
                <a:gd name="connsiteY5" fmla="*/ 1989000 h 1989000"/>
                <a:gd name="connsiteX6" fmla="*/ 655079 w 1778686"/>
                <a:gd name="connsiteY6" fmla="*/ 1978344 h 1989000"/>
                <a:gd name="connsiteX7" fmla="*/ 81266 w 1778686"/>
                <a:gd name="connsiteY7" fmla="*/ 1325502 h 1989000"/>
                <a:gd name="connsiteX8" fmla="*/ 0 w 1778686"/>
                <a:gd name="connsiteY8" fmla="*/ 446648 h 1989000"/>
                <a:gd name="connsiteX9" fmla="*/ 1 w 1778686"/>
                <a:gd name="connsiteY9" fmla="*/ 446648 h 1989000"/>
                <a:gd name="connsiteX10" fmla="*/ 13844 w 1778686"/>
                <a:gd name="connsiteY10" fmla="*/ 399252 h 1989000"/>
                <a:gd name="connsiteX11" fmla="*/ 1082570 w 1778686"/>
                <a:gd name="connsiteY11" fmla="*/ 0 h 1989000"/>
                <a:gd name="connsiteX0" fmla="*/ 1082570 w 1778686"/>
                <a:gd name="connsiteY0" fmla="*/ 0 h 1989000"/>
                <a:gd name="connsiteX1" fmla="*/ 1778686 w 1778686"/>
                <a:gd name="connsiteY1" fmla="*/ 709877 h 1989000"/>
                <a:gd name="connsiteX2" fmla="*/ 1776033 w 1778686"/>
                <a:gd name="connsiteY2" fmla="*/ 759382 h 1989000"/>
                <a:gd name="connsiteX3" fmla="*/ 1776034 w 1778686"/>
                <a:gd name="connsiteY3" fmla="*/ 759382 h 1989000"/>
                <a:gd name="connsiteX4" fmla="*/ 1694768 w 1778686"/>
                <a:gd name="connsiteY4" fmla="*/ 1609628 h 1989000"/>
                <a:gd name="connsiteX5" fmla="*/ 694428 w 1778686"/>
                <a:gd name="connsiteY5" fmla="*/ 1989000 h 1989000"/>
                <a:gd name="connsiteX6" fmla="*/ 655079 w 1778686"/>
                <a:gd name="connsiteY6" fmla="*/ 1978344 h 1989000"/>
                <a:gd name="connsiteX7" fmla="*/ 81266 w 1778686"/>
                <a:gd name="connsiteY7" fmla="*/ 1325502 h 1989000"/>
                <a:gd name="connsiteX8" fmla="*/ 0 w 1778686"/>
                <a:gd name="connsiteY8" fmla="*/ 446648 h 1989000"/>
                <a:gd name="connsiteX9" fmla="*/ 1 w 1778686"/>
                <a:gd name="connsiteY9" fmla="*/ 446648 h 1989000"/>
                <a:gd name="connsiteX10" fmla="*/ 13844 w 1778686"/>
                <a:gd name="connsiteY10" fmla="*/ 399252 h 1989000"/>
                <a:gd name="connsiteX11" fmla="*/ 1082570 w 1778686"/>
                <a:gd name="connsiteY11" fmla="*/ 0 h 1989000"/>
                <a:gd name="connsiteX0" fmla="*/ 1083388 w 1779504"/>
                <a:gd name="connsiteY0" fmla="*/ 0 h 1989000"/>
                <a:gd name="connsiteX1" fmla="*/ 1779504 w 1779504"/>
                <a:gd name="connsiteY1" fmla="*/ 709877 h 1989000"/>
                <a:gd name="connsiteX2" fmla="*/ 1776851 w 1779504"/>
                <a:gd name="connsiteY2" fmla="*/ 759382 h 1989000"/>
                <a:gd name="connsiteX3" fmla="*/ 1776852 w 1779504"/>
                <a:gd name="connsiteY3" fmla="*/ 759382 h 1989000"/>
                <a:gd name="connsiteX4" fmla="*/ 1695586 w 1779504"/>
                <a:gd name="connsiteY4" fmla="*/ 1609628 h 1989000"/>
                <a:gd name="connsiteX5" fmla="*/ 695246 w 1779504"/>
                <a:gd name="connsiteY5" fmla="*/ 1989000 h 1989000"/>
                <a:gd name="connsiteX6" fmla="*/ 655897 w 1779504"/>
                <a:gd name="connsiteY6" fmla="*/ 1978344 h 1989000"/>
                <a:gd name="connsiteX7" fmla="*/ 82084 w 1779504"/>
                <a:gd name="connsiteY7" fmla="*/ 1325502 h 1989000"/>
                <a:gd name="connsiteX8" fmla="*/ 818 w 1779504"/>
                <a:gd name="connsiteY8" fmla="*/ 446648 h 1989000"/>
                <a:gd name="connsiteX9" fmla="*/ 819 w 1779504"/>
                <a:gd name="connsiteY9" fmla="*/ 446648 h 1989000"/>
                <a:gd name="connsiteX10" fmla="*/ 14662 w 1779504"/>
                <a:gd name="connsiteY10" fmla="*/ 399252 h 1989000"/>
                <a:gd name="connsiteX11" fmla="*/ 1083388 w 1779504"/>
                <a:gd name="connsiteY11" fmla="*/ 0 h 1989000"/>
                <a:gd name="connsiteX0" fmla="*/ 1083388 w 1779504"/>
                <a:gd name="connsiteY0" fmla="*/ 0 h 1989000"/>
                <a:gd name="connsiteX1" fmla="*/ 1779504 w 1779504"/>
                <a:gd name="connsiteY1" fmla="*/ 709877 h 1989000"/>
                <a:gd name="connsiteX2" fmla="*/ 1776851 w 1779504"/>
                <a:gd name="connsiteY2" fmla="*/ 759382 h 1989000"/>
                <a:gd name="connsiteX3" fmla="*/ 1776852 w 1779504"/>
                <a:gd name="connsiteY3" fmla="*/ 759382 h 1989000"/>
                <a:gd name="connsiteX4" fmla="*/ 1695586 w 1779504"/>
                <a:gd name="connsiteY4" fmla="*/ 1609628 h 1989000"/>
                <a:gd name="connsiteX5" fmla="*/ 695246 w 1779504"/>
                <a:gd name="connsiteY5" fmla="*/ 1989000 h 1989000"/>
                <a:gd name="connsiteX6" fmla="*/ 655897 w 1779504"/>
                <a:gd name="connsiteY6" fmla="*/ 1978344 h 1989000"/>
                <a:gd name="connsiteX7" fmla="*/ 82084 w 1779504"/>
                <a:gd name="connsiteY7" fmla="*/ 1325502 h 1989000"/>
                <a:gd name="connsiteX8" fmla="*/ 818 w 1779504"/>
                <a:gd name="connsiteY8" fmla="*/ 446648 h 1989000"/>
                <a:gd name="connsiteX9" fmla="*/ 819 w 1779504"/>
                <a:gd name="connsiteY9" fmla="*/ 446648 h 1989000"/>
                <a:gd name="connsiteX10" fmla="*/ 14662 w 1779504"/>
                <a:gd name="connsiteY10" fmla="*/ 399252 h 1989000"/>
                <a:gd name="connsiteX11" fmla="*/ 1083388 w 1779504"/>
                <a:gd name="connsiteY11" fmla="*/ 0 h 1989000"/>
                <a:gd name="connsiteX0" fmla="*/ 1083388 w 1779504"/>
                <a:gd name="connsiteY0" fmla="*/ 0 h 1989840"/>
                <a:gd name="connsiteX1" fmla="*/ 1779504 w 1779504"/>
                <a:gd name="connsiteY1" fmla="*/ 709877 h 1989840"/>
                <a:gd name="connsiteX2" fmla="*/ 1776851 w 1779504"/>
                <a:gd name="connsiteY2" fmla="*/ 759382 h 1989840"/>
                <a:gd name="connsiteX3" fmla="*/ 1776852 w 1779504"/>
                <a:gd name="connsiteY3" fmla="*/ 759382 h 1989840"/>
                <a:gd name="connsiteX4" fmla="*/ 1695586 w 1779504"/>
                <a:gd name="connsiteY4" fmla="*/ 1609628 h 1989840"/>
                <a:gd name="connsiteX5" fmla="*/ 695246 w 1779504"/>
                <a:gd name="connsiteY5" fmla="*/ 1989000 h 1989840"/>
                <a:gd name="connsiteX6" fmla="*/ 655897 w 1779504"/>
                <a:gd name="connsiteY6" fmla="*/ 1978344 h 1989840"/>
                <a:gd name="connsiteX7" fmla="*/ 82084 w 1779504"/>
                <a:gd name="connsiteY7" fmla="*/ 1325502 h 1989840"/>
                <a:gd name="connsiteX8" fmla="*/ 818 w 1779504"/>
                <a:gd name="connsiteY8" fmla="*/ 446648 h 1989840"/>
                <a:gd name="connsiteX9" fmla="*/ 819 w 1779504"/>
                <a:gd name="connsiteY9" fmla="*/ 446648 h 1989840"/>
                <a:gd name="connsiteX10" fmla="*/ 14662 w 1779504"/>
                <a:gd name="connsiteY10" fmla="*/ 399252 h 1989840"/>
                <a:gd name="connsiteX11" fmla="*/ 1083388 w 1779504"/>
                <a:gd name="connsiteY11" fmla="*/ 0 h 1989840"/>
                <a:gd name="connsiteX0" fmla="*/ 1083388 w 1782480"/>
                <a:gd name="connsiteY0" fmla="*/ 0 h 1989840"/>
                <a:gd name="connsiteX1" fmla="*/ 1779504 w 1782480"/>
                <a:gd name="connsiteY1" fmla="*/ 709877 h 1989840"/>
                <a:gd name="connsiteX2" fmla="*/ 1776851 w 1782480"/>
                <a:gd name="connsiteY2" fmla="*/ 759382 h 1989840"/>
                <a:gd name="connsiteX3" fmla="*/ 1776852 w 1782480"/>
                <a:gd name="connsiteY3" fmla="*/ 759382 h 1989840"/>
                <a:gd name="connsiteX4" fmla="*/ 1695586 w 1782480"/>
                <a:gd name="connsiteY4" fmla="*/ 1609628 h 1989840"/>
                <a:gd name="connsiteX5" fmla="*/ 695246 w 1782480"/>
                <a:gd name="connsiteY5" fmla="*/ 1989000 h 1989840"/>
                <a:gd name="connsiteX6" fmla="*/ 655897 w 1782480"/>
                <a:gd name="connsiteY6" fmla="*/ 1978344 h 1989840"/>
                <a:gd name="connsiteX7" fmla="*/ 82084 w 1782480"/>
                <a:gd name="connsiteY7" fmla="*/ 1325502 h 1989840"/>
                <a:gd name="connsiteX8" fmla="*/ 818 w 1782480"/>
                <a:gd name="connsiteY8" fmla="*/ 446648 h 1989840"/>
                <a:gd name="connsiteX9" fmla="*/ 819 w 1782480"/>
                <a:gd name="connsiteY9" fmla="*/ 446648 h 1989840"/>
                <a:gd name="connsiteX10" fmla="*/ 14662 w 1782480"/>
                <a:gd name="connsiteY10" fmla="*/ 399252 h 1989840"/>
                <a:gd name="connsiteX11" fmla="*/ 1083388 w 1782480"/>
                <a:gd name="connsiteY11" fmla="*/ 0 h 1989840"/>
                <a:gd name="connsiteX0" fmla="*/ 1083388 w 1777741"/>
                <a:gd name="connsiteY0" fmla="*/ 0 h 1989840"/>
                <a:gd name="connsiteX1" fmla="*/ 1772032 w 1777741"/>
                <a:gd name="connsiteY1" fmla="*/ 700270 h 1989840"/>
                <a:gd name="connsiteX2" fmla="*/ 1776851 w 1777741"/>
                <a:gd name="connsiteY2" fmla="*/ 759382 h 1989840"/>
                <a:gd name="connsiteX3" fmla="*/ 1776852 w 1777741"/>
                <a:gd name="connsiteY3" fmla="*/ 759382 h 1989840"/>
                <a:gd name="connsiteX4" fmla="*/ 1695586 w 1777741"/>
                <a:gd name="connsiteY4" fmla="*/ 1609628 h 1989840"/>
                <a:gd name="connsiteX5" fmla="*/ 695246 w 1777741"/>
                <a:gd name="connsiteY5" fmla="*/ 1989000 h 1989840"/>
                <a:gd name="connsiteX6" fmla="*/ 655897 w 1777741"/>
                <a:gd name="connsiteY6" fmla="*/ 1978344 h 1989840"/>
                <a:gd name="connsiteX7" fmla="*/ 82084 w 1777741"/>
                <a:gd name="connsiteY7" fmla="*/ 1325502 h 1989840"/>
                <a:gd name="connsiteX8" fmla="*/ 818 w 1777741"/>
                <a:gd name="connsiteY8" fmla="*/ 446648 h 1989840"/>
                <a:gd name="connsiteX9" fmla="*/ 819 w 1777741"/>
                <a:gd name="connsiteY9" fmla="*/ 446648 h 1989840"/>
                <a:gd name="connsiteX10" fmla="*/ 14662 w 1777741"/>
                <a:gd name="connsiteY10" fmla="*/ 399252 h 1989840"/>
                <a:gd name="connsiteX11" fmla="*/ 1083388 w 1777741"/>
                <a:gd name="connsiteY11" fmla="*/ 0 h 1989840"/>
                <a:gd name="connsiteX0" fmla="*/ 1083388 w 1778077"/>
                <a:gd name="connsiteY0" fmla="*/ 0 h 1989840"/>
                <a:gd name="connsiteX1" fmla="*/ 1772032 w 1778077"/>
                <a:gd name="connsiteY1" fmla="*/ 700270 h 1989840"/>
                <a:gd name="connsiteX2" fmla="*/ 1776851 w 1778077"/>
                <a:gd name="connsiteY2" fmla="*/ 759382 h 1989840"/>
                <a:gd name="connsiteX3" fmla="*/ 1776852 w 1778077"/>
                <a:gd name="connsiteY3" fmla="*/ 759382 h 1989840"/>
                <a:gd name="connsiteX4" fmla="*/ 1695586 w 1778077"/>
                <a:gd name="connsiteY4" fmla="*/ 1609628 h 1989840"/>
                <a:gd name="connsiteX5" fmla="*/ 695246 w 1778077"/>
                <a:gd name="connsiteY5" fmla="*/ 1989000 h 1989840"/>
                <a:gd name="connsiteX6" fmla="*/ 655897 w 1778077"/>
                <a:gd name="connsiteY6" fmla="*/ 1978344 h 1989840"/>
                <a:gd name="connsiteX7" fmla="*/ 82084 w 1778077"/>
                <a:gd name="connsiteY7" fmla="*/ 1325502 h 1989840"/>
                <a:gd name="connsiteX8" fmla="*/ 818 w 1778077"/>
                <a:gd name="connsiteY8" fmla="*/ 446648 h 1989840"/>
                <a:gd name="connsiteX9" fmla="*/ 819 w 1778077"/>
                <a:gd name="connsiteY9" fmla="*/ 446648 h 1989840"/>
                <a:gd name="connsiteX10" fmla="*/ 14662 w 1778077"/>
                <a:gd name="connsiteY10" fmla="*/ 399252 h 1989840"/>
                <a:gd name="connsiteX11" fmla="*/ 1083388 w 1778077"/>
                <a:gd name="connsiteY11" fmla="*/ 0 h 1989840"/>
                <a:gd name="connsiteX0" fmla="*/ 1083388 w 1778077"/>
                <a:gd name="connsiteY0" fmla="*/ 0 h 1989840"/>
                <a:gd name="connsiteX1" fmla="*/ 1772032 w 1778077"/>
                <a:gd name="connsiteY1" fmla="*/ 700270 h 1989840"/>
                <a:gd name="connsiteX2" fmla="*/ 1776851 w 1778077"/>
                <a:gd name="connsiteY2" fmla="*/ 759382 h 1989840"/>
                <a:gd name="connsiteX3" fmla="*/ 1695586 w 1778077"/>
                <a:gd name="connsiteY3" fmla="*/ 1609628 h 1989840"/>
                <a:gd name="connsiteX4" fmla="*/ 695246 w 1778077"/>
                <a:gd name="connsiteY4" fmla="*/ 1989000 h 1989840"/>
                <a:gd name="connsiteX5" fmla="*/ 655897 w 1778077"/>
                <a:gd name="connsiteY5" fmla="*/ 1978344 h 1989840"/>
                <a:gd name="connsiteX6" fmla="*/ 82084 w 1778077"/>
                <a:gd name="connsiteY6" fmla="*/ 1325502 h 1989840"/>
                <a:gd name="connsiteX7" fmla="*/ 818 w 1778077"/>
                <a:gd name="connsiteY7" fmla="*/ 446648 h 1989840"/>
                <a:gd name="connsiteX8" fmla="*/ 819 w 1778077"/>
                <a:gd name="connsiteY8" fmla="*/ 446648 h 1989840"/>
                <a:gd name="connsiteX9" fmla="*/ 14662 w 1778077"/>
                <a:gd name="connsiteY9" fmla="*/ 399252 h 1989840"/>
                <a:gd name="connsiteX10" fmla="*/ 1083388 w 1778077"/>
                <a:gd name="connsiteY10" fmla="*/ 0 h 1989840"/>
                <a:gd name="connsiteX0" fmla="*/ 1083388 w 1778520"/>
                <a:gd name="connsiteY0" fmla="*/ 0 h 1989840"/>
                <a:gd name="connsiteX1" fmla="*/ 1772032 w 1778520"/>
                <a:gd name="connsiteY1" fmla="*/ 700270 h 1989840"/>
                <a:gd name="connsiteX2" fmla="*/ 1776851 w 1778520"/>
                <a:gd name="connsiteY2" fmla="*/ 759382 h 1989840"/>
                <a:gd name="connsiteX3" fmla="*/ 1695586 w 1778520"/>
                <a:gd name="connsiteY3" fmla="*/ 1609628 h 1989840"/>
                <a:gd name="connsiteX4" fmla="*/ 695246 w 1778520"/>
                <a:gd name="connsiteY4" fmla="*/ 1989000 h 1989840"/>
                <a:gd name="connsiteX5" fmla="*/ 655897 w 1778520"/>
                <a:gd name="connsiteY5" fmla="*/ 1978344 h 1989840"/>
                <a:gd name="connsiteX6" fmla="*/ 82084 w 1778520"/>
                <a:gd name="connsiteY6" fmla="*/ 1325502 h 1989840"/>
                <a:gd name="connsiteX7" fmla="*/ 818 w 1778520"/>
                <a:gd name="connsiteY7" fmla="*/ 446648 h 1989840"/>
                <a:gd name="connsiteX8" fmla="*/ 819 w 1778520"/>
                <a:gd name="connsiteY8" fmla="*/ 446648 h 1989840"/>
                <a:gd name="connsiteX9" fmla="*/ 14662 w 1778520"/>
                <a:gd name="connsiteY9" fmla="*/ 399252 h 1989840"/>
                <a:gd name="connsiteX10" fmla="*/ 1083388 w 1778520"/>
                <a:gd name="connsiteY10" fmla="*/ 0 h 1989840"/>
                <a:gd name="connsiteX0" fmla="*/ 1083388 w 1778077"/>
                <a:gd name="connsiteY0" fmla="*/ 0 h 1989840"/>
                <a:gd name="connsiteX1" fmla="*/ 1772032 w 1778077"/>
                <a:gd name="connsiteY1" fmla="*/ 700270 h 1989840"/>
                <a:gd name="connsiteX2" fmla="*/ 1776851 w 1778077"/>
                <a:gd name="connsiteY2" fmla="*/ 759382 h 1989840"/>
                <a:gd name="connsiteX3" fmla="*/ 1695586 w 1778077"/>
                <a:gd name="connsiteY3" fmla="*/ 1609628 h 1989840"/>
                <a:gd name="connsiteX4" fmla="*/ 695246 w 1778077"/>
                <a:gd name="connsiteY4" fmla="*/ 1989000 h 1989840"/>
                <a:gd name="connsiteX5" fmla="*/ 655897 w 1778077"/>
                <a:gd name="connsiteY5" fmla="*/ 1978344 h 1989840"/>
                <a:gd name="connsiteX6" fmla="*/ 82084 w 1778077"/>
                <a:gd name="connsiteY6" fmla="*/ 1325502 h 1989840"/>
                <a:gd name="connsiteX7" fmla="*/ 818 w 1778077"/>
                <a:gd name="connsiteY7" fmla="*/ 446648 h 1989840"/>
                <a:gd name="connsiteX8" fmla="*/ 819 w 1778077"/>
                <a:gd name="connsiteY8" fmla="*/ 446648 h 1989840"/>
                <a:gd name="connsiteX9" fmla="*/ 14662 w 1778077"/>
                <a:gd name="connsiteY9" fmla="*/ 399252 h 1989840"/>
                <a:gd name="connsiteX10" fmla="*/ 1083388 w 1778077"/>
                <a:gd name="connsiteY10" fmla="*/ 0 h 19898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778077" h="1989840">
                  <a:moveTo>
                    <a:pt x="1083388" y="0"/>
                  </a:moveTo>
                  <a:lnTo>
                    <a:pt x="1772032" y="700270"/>
                  </a:lnTo>
                  <a:cubicBezTo>
                    <a:pt x="1780756" y="710367"/>
                    <a:pt x="1777734" y="743948"/>
                    <a:pt x="1776851" y="759382"/>
                  </a:cubicBezTo>
                  <a:cubicBezTo>
                    <a:pt x="1775968" y="774816"/>
                    <a:pt x="1722674" y="1326213"/>
                    <a:pt x="1695586" y="1609628"/>
                  </a:cubicBezTo>
                  <a:lnTo>
                    <a:pt x="695246" y="1989000"/>
                  </a:lnTo>
                  <a:cubicBezTo>
                    <a:pt x="684265" y="1991853"/>
                    <a:pt x="664743" y="1987233"/>
                    <a:pt x="655897" y="1978344"/>
                  </a:cubicBezTo>
                  <a:cubicBezTo>
                    <a:pt x="647051" y="1969455"/>
                    <a:pt x="273355" y="1543116"/>
                    <a:pt x="82084" y="1325502"/>
                  </a:cubicBezTo>
                  <a:lnTo>
                    <a:pt x="818" y="446648"/>
                  </a:lnTo>
                  <a:cubicBezTo>
                    <a:pt x="818" y="446648"/>
                    <a:pt x="3677" y="461379"/>
                    <a:pt x="819" y="446648"/>
                  </a:cubicBezTo>
                  <a:cubicBezTo>
                    <a:pt x="-2039" y="431917"/>
                    <a:pt x="2576" y="404377"/>
                    <a:pt x="14662" y="399252"/>
                  </a:cubicBezTo>
                  <a:cubicBezTo>
                    <a:pt x="26748" y="394127"/>
                    <a:pt x="727146" y="133084"/>
                    <a:pt x="1083388" y="0"/>
                  </a:cubicBezTo>
                  <a:close/>
                </a:path>
              </a:pathLst>
            </a:custGeom>
            <a:solidFill>
              <a:srgbClr val="FF0000">
                <a:alpha val="80000"/>
              </a:srgbClr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フリーフォーム: 図形 71">
              <a:extLst>
                <a:ext uri="{FF2B5EF4-FFF2-40B4-BE49-F238E27FC236}">
                  <a16:creationId xmlns:a16="http://schemas.microsoft.com/office/drawing/2014/main" id="{53EB5931-2E31-46D2-8691-919D4BB53585}"/>
                </a:ext>
              </a:extLst>
            </p:cNvPr>
            <p:cNvSpPr/>
            <p:nvPr/>
          </p:nvSpPr>
          <p:spPr>
            <a:xfrm>
              <a:off x="3061558" y="2942841"/>
              <a:ext cx="823079" cy="919861"/>
            </a:xfrm>
            <a:custGeom>
              <a:avLst/>
              <a:gdLst>
                <a:gd name="connsiteX0" fmla="*/ 458143 w 1088213"/>
                <a:gd name="connsiteY0" fmla="*/ 0 h 1933020"/>
                <a:gd name="connsiteX1" fmla="*/ 1088213 w 1088213"/>
                <a:gd name="connsiteY1" fmla="*/ 716849 h 1933020"/>
                <a:gd name="connsiteX2" fmla="*/ 1007836 w 1088213"/>
                <a:gd name="connsiteY2" fmla="*/ 1557797 h 1933020"/>
                <a:gd name="connsiteX3" fmla="*/ 18436 w 1088213"/>
                <a:gd name="connsiteY3" fmla="*/ 1933020 h 1933020"/>
                <a:gd name="connsiteX4" fmla="*/ 14743 w 1088213"/>
                <a:gd name="connsiteY4" fmla="*/ 1928818 h 1933020"/>
                <a:gd name="connsiteX5" fmla="*/ 0 w 1088213"/>
                <a:gd name="connsiteY5" fmla="*/ 1129546 h 1933020"/>
                <a:gd name="connsiteX6" fmla="*/ 1088212 w 1088213"/>
                <a:gd name="connsiteY6" fmla="*/ 716849 h 1933020"/>
                <a:gd name="connsiteX7" fmla="*/ 458142 w 1088213"/>
                <a:gd name="connsiteY7" fmla="*/ 0 h 1933020"/>
                <a:gd name="connsiteX8" fmla="*/ 458143 w 1088213"/>
                <a:gd name="connsiteY8" fmla="*/ 0 h 1933020"/>
                <a:gd name="connsiteX0" fmla="*/ 458142 w 1088213"/>
                <a:gd name="connsiteY0" fmla="*/ 0 h 1933020"/>
                <a:gd name="connsiteX1" fmla="*/ 1088213 w 1088213"/>
                <a:gd name="connsiteY1" fmla="*/ 716849 h 1933020"/>
                <a:gd name="connsiteX2" fmla="*/ 1007836 w 1088213"/>
                <a:gd name="connsiteY2" fmla="*/ 1557797 h 1933020"/>
                <a:gd name="connsiteX3" fmla="*/ 18436 w 1088213"/>
                <a:gd name="connsiteY3" fmla="*/ 1933020 h 1933020"/>
                <a:gd name="connsiteX4" fmla="*/ 14743 w 1088213"/>
                <a:gd name="connsiteY4" fmla="*/ 1928818 h 1933020"/>
                <a:gd name="connsiteX5" fmla="*/ 0 w 1088213"/>
                <a:gd name="connsiteY5" fmla="*/ 1129546 h 1933020"/>
                <a:gd name="connsiteX6" fmla="*/ 1088212 w 1088213"/>
                <a:gd name="connsiteY6" fmla="*/ 716849 h 1933020"/>
                <a:gd name="connsiteX7" fmla="*/ 458142 w 1088213"/>
                <a:gd name="connsiteY7" fmla="*/ 0 h 1933020"/>
                <a:gd name="connsiteX0" fmla="*/ 1088212 w 1088213"/>
                <a:gd name="connsiteY0" fmla="*/ 0 h 1216171"/>
                <a:gd name="connsiteX1" fmla="*/ 1088213 w 1088213"/>
                <a:gd name="connsiteY1" fmla="*/ 0 h 1216171"/>
                <a:gd name="connsiteX2" fmla="*/ 1007836 w 1088213"/>
                <a:gd name="connsiteY2" fmla="*/ 840948 h 1216171"/>
                <a:gd name="connsiteX3" fmla="*/ 18436 w 1088213"/>
                <a:gd name="connsiteY3" fmla="*/ 1216171 h 1216171"/>
                <a:gd name="connsiteX4" fmla="*/ 14743 w 1088213"/>
                <a:gd name="connsiteY4" fmla="*/ 1211969 h 1216171"/>
                <a:gd name="connsiteX5" fmla="*/ 0 w 1088213"/>
                <a:gd name="connsiteY5" fmla="*/ 412697 h 1216171"/>
                <a:gd name="connsiteX6" fmla="*/ 1088212 w 1088213"/>
                <a:gd name="connsiteY6" fmla="*/ 0 h 12161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88213" h="1216171">
                  <a:moveTo>
                    <a:pt x="1088212" y="0"/>
                  </a:moveTo>
                  <a:lnTo>
                    <a:pt x="1088213" y="0"/>
                  </a:lnTo>
                  <a:lnTo>
                    <a:pt x="1007836" y="840948"/>
                  </a:lnTo>
                  <a:lnTo>
                    <a:pt x="18436" y="1216171"/>
                  </a:lnTo>
                  <a:lnTo>
                    <a:pt x="14743" y="1211969"/>
                  </a:lnTo>
                  <a:lnTo>
                    <a:pt x="0" y="412697"/>
                  </a:lnTo>
                  <a:lnTo>
                    <a:pt x="1088212" y="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3" name="フリーフォーム: 図形 72">
              <a:extLst>
                <a:ext uri="{FF2B5EF4-FFF2-40B4-BE49-F238E27FC236}">
                  <a16:creationId xmlns:a16="http://schemas.microsoft.com/office/drawing/2014/main" id="{E855BBA9-091E-4472-B0EA-1EAACB713B2F}"/>
                </a:ext>
              </a:extLst>
            </p:cNvPr>
            <p:cNvSpPr/>
            <p:nvPr/>
          </p:nvSpPr>
          <p:spPr>
            <a:xfrm>
              <a:off x="2547939" y="2714270"/>
              <a:ext cx="490056" cy="1145841"/>
            </a:xfrm>
            <a:custGeom>
              <a:avLst/>
              <a:gdLst>
                <a:gd name="connsiteX0" fmla="*/ 1 w 647914"/>
                <a:gd name="connsiteY0" fmla="*/ 0 h 1514945"/>
                <a:gd name="connsiteX1" fmla="*/ 630070 w 647914"/>
                <a:gd name="connsiteY1" fmla="*/ 716848 h 1514945"/>
                <a:gd name="connsiteX2" fmla="*/ 633171 w 647914"/>
                <a:gd name="connsiteY2" fmla="*/ 715672 h 1514945"/>
                <a:gd name="connsiteX3" fmla="*/ 647914 w 647914"/>
                <a:gd name="connsiteY3" fmla="*/ 1514945 h 1514945"/>
                <a:gd name="connsiteX4" fmla="*/ 80377 w 647914"/>
                <a:gd name="connsiteY4" fmla="*/ 869242 h 1514945"/>
                <a:gd name="connsiteX5" fmla="*/ 0 w 647914"/>
                <a:gd name="connsiteY5" fmla="*/ 0 h 1514945"/>
                <a:gd name="connsiteX6" fmla="*/ 1 w 647914"/>
                <a:gd name="connsiteY6" fmla="*/ 0 h 1514945"/>
                <a:gd name="connsiteX0" fmla="*/ 1 w 647914"/>
                <a:gd name="connsiteY0" fmla="*/ 0 h 1514945"/>
                <a:gd name="connsiteX1" fmla="*/ 630070 w 647914"/>
                <a:gd name="connsiteY1" fmla="*/ 716848 h 1514945"/>
                <a:gd name="connsiteX2" fmla="*/ 647914 w 647914"/>
                <a:gd name="connsiteY2" fmla="*/ 1514945 h 1514945"/>
                <a:gd name="connsiteX3" fmla="*/ 80377 w 647914"/>
                <a:gd name="connsiteY3" fmla="*/ 869242 h 1514945"/>
                <a:gd name="connsiteX4" fmla="*/ 0 w 647914"/>
                <a:gd name="connsiteY4" fmla="*/ 0 h 1514945"/>
                <a:gd name="connsiteX5" fmla="*/ 1 w 647914"/>
                <a:gd name="connsiteY5" fmla="*/ 0 h 15149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47914" h="1514945">
                  <a:moveTo>
                    <a:pt x="1" y="0"/>
                  </a:moveTo>
                  <a:lnTo>
                    <a:pt x="630070" y="716848"/>
                  </a:lnTo>
                  <a:lnTo>
                    <a:pt x="647914" y="1514945"/>
                  </a:lnTo>
                  <a:lnTo>
                    <a:pt x="80377" y="869242"/>
                  </a:lnTo>
                  <a:lnTo>
                    <a:pt x="0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4" name="楕円 73">
              <a:extLst>
                <a:ext uri="{FF2B5EF4-FFF2-40B4-BE49-F238E27FC236}">
                  <a16:creationId xmlns:a16="http://schemas.microsoft.com/office/drawing/2014/main" id="{03B00D11-6FF7-4BDF-9AD6-655E612E45B6}"/>
                </a:ext>
              </a:extLst>
            </p:cNvPr>
            <p:cNvSpPr/>
            <p:nvPr/>
          </p:nvSpPr>
          <p:spPr>
            <a:xfrm rot="20700000">
              <a:off x="3137138" y="3284958"/>
              <a:ext cx="183150" cy="14651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5" name="楕円 74">
              <a:extLst>
                <a:ext uri="{FF2B5EF4-FFF2-40B4-BE49-F238E27FC236}">
                  <a16:creationId xmlns:a16="http://schemas.microsoft.com/office/drawing/2014/main" id="{50FFF81D-1890-4C7E-9C4E-8FD4EA7CE788}"/>
                </a:ext>
              </a:extLst>
            </p:cNvPr>
            <p:cNvSpPr/>
            <p:nvPr/>
          </p:nvSpPr>
          <p:spPr>
            <a:xfrm rot="20700000">
              <a:off x="3622214" y="3108562"/>
              <a:ext cx="183150" cy="14651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6" name="楕円 75">
              <a:extLst>
                <a:ext uri="{FF2B5EF4-FFF2-40B4-BE49-F238E27FC236}">
                  <a16:creationId xmlns:a16="http://schemas.microsoft.com/office/drawing/2014/main" id="{D6597FE5-AA41-46D3-8DE7-639D008609EF}"/>
                </a:ext>
              </a:extLst>
            </p:cNvPr>
            <p:cNvSpPr/>
            <p:nvPr/>
          </p:nvSpPr>
          <p:spPr>
            <a:xfrm rot="20700000">
              <a:off x="3141054" y="3631105"/>
              <a:ext cx="163788" cy="13102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7" name="楕円 76">
              <a:extLst>
                <a:ext uri="{FF2B5EF4-FFF2-40B4-BE49-F238E27FC236}">
                  <a16:creationId xmlns:a16="http://schemas.microsoft.com/office/drawing/2014/main" id="{5D882F3C-A587-49E9-90E0-09E03293ACF6}"/>
                </a:ext>
              </a:extLst>
            </p:cNvPr>
            <p:cNvSpPr/>
            <p:nvPr/>
          </p:nvSpPr>
          <p:spPr>
            <a:xfrm rot="20700000">
              <a:off x="3637979" y="3435909"/>
              <a:ext cx="163788" cy="13102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" name="楕円 77">
              <a:extLst>
                <a:ext uri="{FF2B5EF4-FFF2-40B4-BE49-F238E27FC236}">
                  <a16:creationId xmlns:a16="http://schemas.microsoft.com/office/drawing/2014/main" id="{CF984F02-1382-4D23-9666-94E7F982683E}"/>
                </a:ext>
              </a:extLst>
            </p:cNvPr>
            <p:cNvSpPr/>
            <p:nvPr/>
          </p:nvSpPr>
          <p:spPr>
            <a:xfrm rot="20700000">
              <a:off x="2625352" y="2953104"/>
              <a:ext cx="95062" cy="14122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9" name="楕円 78">
              <a:extLst>
                <a:ext uri="{FF2B5EF4-FFF2-40B4-BE49-F238E27FC236}">
                  <a16:creationId xmlns:a16="http://schemas.microsoft.com/office/drawing/2014/main" id="{A8D88FDF-70D3-47AA-8600-0167477907FE}"/>
                </a:ext>
              </a:extLst>
            </p:cNvPr>
            <p:cNvSpPr/>
            <p:nvPr/>
          </p:nvSpPr>
          <p:spPr>
            <a:xfrm rot="20700000">
              <a:off x="2865859" y="3226947"/>
              <a:ext cx="95062" cy="14122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0" name="楕円 79">
              <a:extLst>
                <a:ext uri="{FF2B5EF4-FFF2-40B4-BE49-F238E27FC236}">
                  <a16:creationId xmlns:a16="http://schemas.microsoft.com/office/drawing/2014/main" id="{833E3B66-14F8-4480-906C-A4ED13DEE132}"/>
                </a:ext>
              </a:extLst>
            </p:cNvPr>
            <p:cNvSpPr/>
            <p:nvPr/>
          </p:nvSpPr>
          <p:spPr>
            <a:xfrm rot="20700000">
              <a:off x="2624523" y="3232861"/>
              <a:ext cx="96720" cy="14368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" name="楕円 80">
              <a:extLst>
                <a:ext uri="{FF2B5EF4-FFF2-40B4-BE49-F238E27FC236}">
                  <a16:creationId xmlns:a16="http://schemas.microsoft.com/office/drawing/2014/main" id="{9E57FDE7-7D32-4D98-967F-870B31BA8087}"/>
                </a:ext>
              </a:extLst>
            </p:cNvPr>
            <p:cNvSpPr/>
            <p:nvPr/>
          </p:nvSpPr>
          <p:spPr>
            <a:xfrm rot="20700000">
              <a:off x="2865030" y="3506704"/>
              <a:ext cx="96720" cy="14368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2" name="楕円 81">
              <a:extLst>
                <a:ext uri="{FF2B5EF4-FFF2-40B4-BE49-F238E27FC236}">
                  <a16:creationId xmlns:a16="http://schemas.microsoft.com/office/drawing/2014/main" id="{E74B64F1-57D2-415B-95E1-3AF3807C139B}"/>
                </a:ext>
              </a:extLst>
            </p:cNvPr>
            <p:cNvSpPr/>
            <p:nvPr/>
          </p:nvSpPr>
          <p:spPr>
            <a:xfrm>
              <a:off x="3207588" y="2456602"/>
              <a:ext cx="203074" cy="16354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" name="楕円 82">
              <a:extLst>
                <a:ext uri="{FF2B5EF4-FFF2-40B4-BE49-F238E27FC236}">
                  <a16:creationId xmlns:a16="http://schemas.microsoft.com/office/drawing/2014/main" id="{BABEF6DF-A235-4D42-AE4D-F4806598BB1A}"/>
                </a:ext>
              </a:extLst>
            </p:cNvPr>
            <p:cNvSpPr/>
            <p:nvPr/>
          </p:nvSpPr>
          <p:spPr>
            <a:xfrm>
              <a:off x="2752296" y="2612776"/>
              <a:ext cx="203074" cy="16354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楕円 83">
              <a:extLst>
                <a:ext uri="{FF2B5EF4-FFF2-40B4-BE49-F238E27FC236}">
                  <a16:creationId xmlns:a16="http://schemas.microsoft.com/office/drawing/2014/main" id="{797F016D-D026-4ABD-8042-AE9B658C743F}"/>
                </a:ext>
              </a:extLst>
            </p:cNvPr>
            <p:cNvSpPr/>
            <p:nvPr/>
          </p:nvSpPr>
          <p:spPr>
            <a:xfrm>
              <a:off x="3504837" y="2754937"/>
              <a:ext cx="203074" cy="16354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5" name="楕円 84">
              <a:extLst>
                <a:ext uri="{FF2B5EF4-FFF2-40B4-BE49-F238E27FC236}">
                  <a16:creationId xmlns:a16="http://schemas.microsoft.com/office/drawing/2014/main" id="{0282FDD7-656D-4FC2-BFA1-7B8A53D495A8}"/>
                </a:ext>
              </a:extLst>
            </p:cNvPr>
            <p:cNvSpPr/>
            <p:nvPr/>
          </p:nvSpPr>
          <p:spPr>
            <a:xfrm>
              <a:off x="3057096" y="2924720"/>
              <a:ext cx="203074" cy="16354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6" name="楕円 85">
              <a:extLst>
                <a:ext uri="{FF2B5EF4-FFF2-40B4-BE49-F238E27FC236}">
                  <a16:creationId xmlns:a16="http://schemas.microsoft.com/office/drawing/2014/main" id="{BD5F47E7-06D0-4754-B63E-1F9419A65DE6}"/>
                </a:ext>
              </a:extLst>
            </p:cNvPr>
            <p:cNvSpPr/>
            <p:nvPr/>
          </p:nvSpPr>
          <p:spPr>
            <a:xfrm>
              <a:off x="3123771" y="2681833"/>
              <a:ext cx="203074" cy="16354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7" name="楕円 86">
              <a:extLst>
                <a:ext uri="{FF2B5EF4-FFF2-40B4-BE49-F238E27FC236}">
                  <a16:creationId xmlns:a16="http://schemas.microsoft.com/office/drawing/2014/main" id="{E3C94771-1E1A-4566-9D84-2F30B4C7D08F}"/>
                </a:ext>
              </a:extLst>
            </p:cNvPr>
            <p:cNvSpPr/>
            <p:nvPr/>
          </p:nvSpPr>
          <p:spPr>
            <a:xfrm rot="20700000">
              <a:off x="2744415" y="3081690"/>
              <a:ext cx="95062" cy="14122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8" name="楕円 87">
              <a:extLst>
                <a:ext uri="{FF2B5EF4-FFF2-40B4-BE49-F238E27FC236}">
                  <a16:creationId xmlns:a16="http://schemas.microsoft.com/office/drawing/2014/main" id="{FD6F0552-A66A-4DFF-A6F4-FA2BA73E374A}"/>
                </a:ext>
              </a:extLst>
            </p:cNvPr>
            <p:cNvSpPr/>
            <p:nvPr/>
          </p:nvSpPr>
          <p:spPr>
            <a:xfrm rot="20700000">
              <a:off x="2745967" y="3368591"/>
              <a:ext cx="96720" cy="14368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354" name="テキスト ボックス 353">
            <a:extLst>
              <a:ext uri="{FF2B5EF4-FFF2-40B4-BE49-F238E27FC236}">
                <a16:creationId xmlns:a16="http://schemas.microsoft.com/office/drawing/2014/main" id="{94551B4F-7647-4A4B-B7C9-4F90D828EA78}"/>
              </a:ext>
            </a:extLst>
          </p:cNvPr>
          <p:cNvSpPr txBox="1"/>
          <p:nvPr/>
        </p:nvSpPr>
        <p:spPr>
          <a:xfrm>
            <a:off x="276046" y="232912"/>
            <a:ext cx="35702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赤いサイコロのイラスト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268730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" name="テキスト ボックス 353">
            <a:extLst>
              <a:ext uri="{FF2B5EF4-FFF2-40B4-BE49-F238E27FC236}">
                <a16:creationId xmlns:a16="http://schemas.microsoft.com/office/drawing/2014/main" id="{94551B4F-7647-4A4B-B7C9-4F90D828EA78}"/>
              </a:ext>
            </a:extLst>
          </p:cNvPr>
          <p:cNvSpPr txBox="1"/>
          <p:nvPr/>
        </p:nvSpPr>
        <p:spPr>
          <a:xfrm>
            <a:off x="276046" y="232912"/>
            <a:ext cx="35702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青いサイコロのイラスト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177" name="グループ化 176">
            <a:extLst>
              <a:ext uri="{FF2B5EF4-FFF2-40B4-BE49-F238E27FC236}">
                <a16:creationId xmlns:a16="http://schemas.microsoft.com/office/drawing/2014/main" id="{C420FF8D-528D-41CF-8586-C54F98492D31}"/>
              </a:ext>
            </a:extLst>
          </p:cNvPr>
          <p:cNvGrpSpPr/>
          <p:nvPr/>
        </p:nvGrpSpPr>
        <p:grpSpPr>
          <a:xfrm>
            <a:off x="7233749" y="1461314"/>
            <a:ext cx="1400378" cy="1567156"/>
            <a:chOff x="4303905" y="368660"/>
            <a:chExt cx="1400378" cy="1567156"/>
          </a:xfrm>
        </p:grpSpPr>
        <p:sp>
          <p:nvSpPr>
            <p:cNvPr id="178" name="フリーフォーム: 図形 177">
              <a:extLst>
                <a:ext uri="{FF2B5EF4-FFF2-40B4-BE49-F238E27FC236}">
                  <a16:creationId xmlns:a16="http://schemas.microsoft.com/office/drawing/2014/main" id="{7E831E67-B870-4449-AAA3-C2D513BCB35F}"/>
                </a:ext>
              </a:extLst>
            </p:cNvPr>
            <p:cNvSpPr/>
            <p:nvPr/>
          </p:nvSpPr>
          <p:spPr>
            <a:xfrm>
              <a:off x="4303905" y="368660"/>
              <a:ext cx="1400378" cy="1567156"/>
            </a:xfrm>
            <a:custGeom>
              <a:avLst/>
              <a:gdLst>
                <a:gd name="connsiteX0" fmla="*/ 1082570 w 1778686"/>
                <a:gd name="connsiteY0" fmla="*/ 0 h 1989000"/>
                <a:gd name="connsiteX1" fmla="*/ 1778686 w 1778686"/>
                <a:gd name="connsiteY1" fmla="*/ 709877 h 1989000"/>
                <a:gd name="connsiteX2" fmla="*/ 1170130 w 1778686"/>
                <a:gd name="connsiteY2" fmla="*/ 940667 h 1989000"/>
                <a:gd name="connsiteX3" fmla="*/ 1170130 w 1778686"/>
                <a:gd name="connsiteY3" fmla="*/ 989166 h 1989000"/>
                <a:gd name="connsiteX4" fmla="*/ 1776033 w 1778686"/>
                <a:gd name="connsiteY4" fmla="*/ 759382 h 1989000"/>
                <a:gd name="connsiteX5" fmla="*/ 1776034 w 1778686"/>
                <a:gd name="connsiteY5" fmla="*/ 759382 h 1989000"/>
                <a:gd name="connsiteX6" fmla="*/ 1694768 w 1778686"/>
                <a:gd name="connsiteY6" fmla="*/ 1609628 h 1989000"/>
                <a:gd name="connsiteX7" fmla="*/ 694428 w 1778686"/>
                <a:gd name="connsiteY7" fmla="*/ 1989000 h 1989000"/>
                <a:gd name="connsiteX8" fmla="*/ 690694 w 1778686"/>
                <a:gd name="connsiteY8" fmla="*/ 1984752 h 1989000"/>
                <a:gd name="connsiteX9" fmla="*/ 682702 w 1778686"/>
                <a:gd name="connsiteY9" fmla="*/ 1551443 h 1989000"/>
                <a:gd name="connsiteX10" fmla="*/ 645534 w 1778686"/>
                <a:gd name="connsiteY10" fmla="*/ 1551443 h 1989000"/>
                <a:gd name="connsiteX11" fmla="*/ 655079 w 1778686"/>
                <a:gd name="connsiteY11" fmla="*/ 1978344 h 1989000"/>
                <a:gd name="connsiteX12" fmla="*/ 81266 w 1778686"/>
                <a:gd name="connsiteY12" fmla="*/ 1325502 h 1989000"/>
                <a:gd name="connsiteX13" fmla="*/ 0 w 1778686"/>
                <a:gd name="connsiteY13" fmla="*/ 446648 h 1989000"/>
                <a:gd name="connsiteX14" fmla="*/ 1 w 1778686"/>
                <a:gd name="connsiteY14" fmla="*/ 446648 h 1989000"/>
                <a:gd name="connsiteX15" fmla="*/ 270030 w 1778686"/>
                <a:gd name="connsiteY15" fmla="*/ 753868 h 1989000"/>
                <a:gd name="connsiteX16" fmla="*/ 270030 w 1778686"/>
                <a:gd name="connsiteY16" fmla="*/ 690722 h 1989000"/>
                <a:gd name="connsiteX17" fmla="*/ 13844 w 1778686"/>
                <a:gd name="connsiteY17" fmla="*/ 399252 h 1989000"/>
                <a:gd name="connsiteX0" fmla="*/ 1082570 w 1778686"/>
                <a:gd name="connsiteY0" fmla="*/ 0 h 1989000"/>
                <a:gd name="connsiteX1" fmla="*/ 1778686 w 1778686"/>
                <a:gd name="connsiteY1" fmla="*/ 709877 h 1989000"/>
                <a:gd name="connsiteX2" fmla="*/ 1170130 w 1778686"/>
                <a:gd name="connsiteY2" fmla="*/ 940667 h 1989000"/>
                <a:gd name="connsiteX3" fmla="*/ 1170130 w 1778686"/>
                <a:gd name="connsiteY3" fmla="*/ 989166 h 1989000"/>
                <a:gd name="connsiteX4" fmla="*/ 1776033 w 1778686"/>
                <a:gd name="connsiteY4" fmla="*/ 759382 h 1989000"/>
                <a:gd name="connsiteX5" fmla="*/ 1776034 w 1778686"/>
                <a:gd name="connsiteY5" fmla="*/ 759382 h 1989000"/>
                <a:gd name="connsiteX6" fmla="*/ 1694768 w 1778686"/>
                <a:gd name="connsiteY6" fmla="*/ 1609628 h 1989000"/>
                <a:gd name="connsiteX7" fmla="*/ 694428 w 1778686"/>
                <a:gd name="connsiteY7" fmla="*/ 1989000 h 1989000"/>
                <a:gd name="connsiteX8" fmla="*/ 690694 w 1778686"/>
                <a:gd name="connsiteY8" fmla="*/ 1984752 h 1989000"/>
                <a:gd name="connsiteX9" fmla="*/ 682702 w 1778686"/>
                <a:gd name="connsiteY9" fmla="*/ 1551443 h 1989000"/>
                <a:gd name="connsiteX10" fmla="*/ 645534 w 1778686"/>
                <a:gd name="connsiteY10" fmla="*/ 1551443 h 1989000"/>
                <a:gd name="connsiteX11" fmla="*/ 655079 w 1778686"/>
                <a:gd name="connsiteY11" fmla="*/ 1978344 h 1989000"/>
                <a:gd name="connsiteX12" fmla="*/ 81266 w 1778686"/>
                <a:gd name="connsiteY12" fmla="*/ 1325502 h 1989000"/>
                <a:gd name="connsiteX13" fmla="*/ 0 w 1778686"/>
                <a:gd name="connsiteY13" fmla="*/ 446648 h 1989000"/>
                <a:gd name="connsiteX14" fmla="*/ 1 w 1778686"/>
                <a:gd name="connsiteY14" fmla="*/ 446648 h 1989000"/>
                <a:gd name="connsiteX15" fmla="*/ 270030 w 1778686"/>
                <a:gd name="connsiteY15" fmla="*/ 690722 h 1989000"/>
                <a:gd name="connsiteX16" fmla="*/ 13844 w 1778686"/>
                <a:gd name="connsiteY16" fmla="*/ 399252 h 1989000"/>
                <a:gd name="connsiteX17" fmla="*/ 1082570 w 1778686"/>
                <a:gd name="connsiteY17" fmla="*/ 0 h 1989000"/>
                <a:gd name="connsiteX0" fmla="*/ 1082570 w 1778686"/>
                <a:gd name="connsiteY0" fmla="*/ 0 h 1989000"/>
                <a:gd name="connsiteX1" fmla="*/ 1778686 w 1778686"/>
                <a:gd name="connsiteY1" fmla="*/ 709877 h 1989000"/>
                <a:gd name="connsiteX2" fmla="*/ 1170130 w 1778686"/>
                <a:gd name="connsiteY2" fmla="*/ 940667 h 1989000"/>
                <a:gd name="connsiteX3" fmla="*/ 1170130 w 1778686"/>
                <a:gd name="connsiteY3" fmla="*/ 989166 h 1989000"/>
                <a:gd name="connsiteX4" fmla="*/ 1776033 w 1778686"/>
                <a:gd name="connsiteY4" fmla="*/ 759382 h 1989000"/>
                <a:gd name="connsiteX5" fmla="*/ 1776034 w 1778686"/>
                <a:gd name="connsiteY5" fmla="*/ 759382 h 1989000"/>
                <a:gd name="connsiteX6" fmla="*/ 1694768 w 1778686"/>
                <a:gd name="connsiteY6" fmla="*/ 1609628 h 1989000"/>
                <a:gd name="connsiteX7" fmla="*/ 694428 w 1778686"/>
                <a:gd name="connsiteY7" fmla="*/ 1989000 h 1989000"/>
                <a:gd name="connsiteX8" fmla="*/ 690694 w 1778686"/>
                <a:gd name="connsiteY8" fmla="*/ 1984752 h 1989000"/>
                <a:gd name="connsiteX9" fmla="*/ 682702 w 1778686"/>
                <a:gd name="connsiteY9" fmla="*/ 1551443 h 1989000"/>
                <a:gd name="connsiteX10" fmla="*/ 645534 w 1778686"/>
                <a:gd name="connsiteY10" fmla="*/ 1551443 h 1989000"/>
                <a:gd name="connsiteX11" fmla="*/ 655079 w 1778686"/>
                <a:gd name="connsiteY11" fmla="*/ 1978344 h 1989000"/>
                <a:gd name="connsiteX12" fmla="*/ 81266 w 1778686"/>
                <a:gd name="connsiteY12" fmla="*/ 1325502 h 1989000"/>
                <a:gd name="connsiteX13" fmla="*/ 0 w 1778686"/>
                <a:gd name="connsiteY13" fmla="*/ 446648 h 1989000"/>
                <a:gd name="connsiteX14" fmla="*/ 1 w 1778686"/>
                <a:gd name="connsiteY14" fmla="*/ 446648 h 1989000"/>
                <a:gd name="connsiteX15" fmla="*/ 13844 w 1778686"/>
                <a:gd name="connsiteY15" fmla="*/ 399252 h 1989000"/>
                <a:gd name="connsiteX16" fmla="*/ 1082570 w 1778686"/>
                <a:gd name="connsiteY16" fmla="*/ 0 h 1989000"/>
                <a:gd name="connsiteX0" fmla="*/ 1082570 w 1778686"/>
                <a:gd name="connsiteY0" fmla="*/ 0 h 1989000"/>
                <a:gd name="connsiteX1" fmla="*/ 1778686 w 1778686"/>
                <a:gd name="connsiteY1" fmla="*/ 709877 h 1989000"/>
                <a:gd name="connsiteX2" fmla="*/ 1170130 w 1778686"/>
                <a:gd name="connsiteY2" fmla="*/ 989166 h 1989000"/>
                <a:gd name="connsiteX3" fmla="*/ 1776033 w 1778686"/>
                <a:gd name="connsiteY3" fmla="*/ 759382 h 1989000"/>
                <a:gd name="connsiteX4" fmla="*/ 1776034 w 1778686"/>
                <a:gd name="connsiteY4" fmla="*/ 759382 h 1989000"/>
                <a:gd name="connsiteX5" fmla="*/ 1694768 w 1778686"/>
                <a:gd name="connsiteY5" fmla="*/ 1609628 h 1989000"/>
                <a:gd name="connsiteX6" fmla="*/ 694428 w 1778686"/>
                <a:gd name="connsiteY6" fmla="*/ 1989000 h 1989000"/>
                <a:gd name="connsiteX7" fmla="*/ 690694 w 1778686"/>
                <a:gd name="connsiteY7" fmla="*/ 1984752 h 1989000"/>
                <a:gd name="connsiteX8" fmla="*/ 682702 w 1778686"/>
                <a:gd name="connsiteY8" fmla="*/ 1551443 h 1989000"/>
                <a:gd name="connsiteX9" fmla="*/ 645534 w 1778686"/>
                <a:gd name="connsiteY9" fmla="*/ 1551443 h 1989000"/>
                <a:gd name="connsiteX10" fmla="*/ 655079 w 1778686"/>
                <a:gd name="connsiteY10" fmla="*/ 1978344 h 1989000"/>
                <a:gd name="connsiteX11" fmla="*/ 81266 w 1778686"/>
                <a:gd name="connsiteY11" fmla="*/ 1325502 h 1989000"/>
                <a:gd name="connsiteX12" fmla="*/ 0 w 1778686"/>
                <a:gd name="connsiteY12" fmla="*/ 446648 h 1989000"/>
                <a:gd name="connsiteX13" fmla="*/ 1 w 1778686"/>
                <a:gd name="connsiteY13" fmla="*/ 446648 h 1989000"/>
                <a:gd name="connsiteX14" fmla="*/ 13844 w 1778686"/>
                <a:gd name="connsiteY14" fmla="*/ 399252 h 1989000"/>
                <a:gd name="connsiteX15" fmla="*/ 1082570 w 1778686"/>
                <a:gd name="connsiteY15" fmla="*/ 0 h 1989000"/>
                <a:gd name="connsiteX0" fmla="*/ 1082570 w 1778686"/>
                <a:gd name="connsiteY0" fmla="*/ 0 h 1989000"/>
                <a:gd name="connsiteX1" fmla="*/ 1778686 w 1778686"/>
                <a:gd name="connsiteY1" fmla="*/ 709877 h 1989000"/>
                <a:gd name="connsiteX2" fmla="*/ 1776033 w 1778686"/>
                <a:gd name="connsiteY2" fmla="*/ 759382 h 1989000"/>
                <a:gd name="connsiteX3" fmla="*/ 1776034 w 1778686"/>
                <a:gd name="connsiteY3" fmla="*/ 759382 h 1989000"/>
                <a:gd name="connsiteX4" fmla="*/ 1694768 w 1778686"/>
                <a:gd name="connsiteY4" fmla="*/ 1609628 h 1989000"/>
                <a:gd name="connsiteX5" fmla="*/ 694428 w 1778686"/>
                <a:gd name="connsiteY5" fmla="*/ 1989000 h 1989000"/>
                <a:gd name="connsiteX6" fmla="*/ 690694 w 1778686"/>
                <a:gd name="connsiteY6" fmla="*/ 1984752 h 1989000"/>
                <a:gd name="connsiteX7" fmla="*/ 682702 w 1778686"/>
                <a:gd name="connsiteY7" fmla="*/ 1551443 h 1989000"/>
                <a:gd name="connsiteX8" fmla="*/ 645534 w 1778686"/>
                <a:gd name="connsiteY8" fmla="*/ 1551443 h 1989000"/>
                <a:gd name="connsiteX9" fmla="*/ 655079 w 1778686"/>
                <a:gd name="connsiteY9" fmla="*/ 1978344 h 1989000"/>
                <a:gd name="connsiteX10" fmla="*/ 81266 w 1778686"/>
                <a:gd name="connsiteY10" fmla="*/ 1325502 h 1989000"/>
                <a:gd name="connsiteX11" fmla="*/ 0 w 1778686"/>
                <a:gd name="connsiteY11" fmla="*/ 446648 h 1989000"/>
                <a:gd name="connsiteX12" fmla="*/ 1 w 1778686"/>
                <a:gd name="connsiteY12" fmla="*/ 446648 h 1989000"/>
                <a:gd name="connsiteX13" fmla="*/ 13844 w 1778686"/>
                <a:gd name="connsiteY13" fmla="*/ 399252 h 1989000"/>
                <a:gd name="connsiteX14" fmla="*/ 1082570 w 1778686"/>
                <a:gd name="connsiteY14" fmla="*/ 0 h 1989000"/>
                <a:gd name="connsiteX0" fmla="*/ 1082570 w 1778686"/>
                <a:gd name="connsiteY0" fmla="*/ 0 h 1989000"/>
                <a:gd name="connsiteX1" fmla="*/ 1778686 w 1778686"/>
                <a:gd name="connsiteY1" fmla="*/ 709877 h 1989000"/>
                <a:gd name="connsiteX2" fmla="*/ 1776033 w 1778686"/>
                <a:gd name="connsiteY2" fmla="*/ 759382 h 1989000"/>
                <a:gd name="connsiteX3" fmla="*/ 1776034 w 1778686"/>
                <a:gd name="connsiteY3" fmla="*/ 759382 h 1989000"/>
                <a:gd name="connsiteX4" fmla="*/ 1694768 w 1778686"/>
                <a:gd name="connsiteY4" fmla="*/ 1609628 h 1989000"/>
                <a:gd name="connsiteX5" fmla="*/ 694428 w 1778686"/>
                <a:gd name="connsiteY5" fmla="*/ 1989000 h 1989000"/>
                <a:gd name="connsiteX6" fmla="*/ 690694 w 1778686"/>
                <a:gd name="connsiteY6" fmla="*/ 1984752 h 1989000"/>
                <a:gd name="connsiteX7" fmla="*/ 645534 w 1778686"/>
                <a:gd name="connsiteY7" fmla="*/ 1551443 h 1989000"/>
                <a:gd name="connsiteX8" fmla="*/ 655079 w 1778686"/>
                <a:gd name="connsiteY8" fmla="*/ 1978344 h 1989000"/>
                <a:gd name="connsiteX9" fmla="*/ 81266 w 1778686"/>
                <a:gd name="connsiteY9" fmla="*/ 1325502 h 1989000"/>
                <a:gd name="connsiteX10" fmla="*/ 0 w 1778686"/>
                <a:gd name="connsiteY10" fmla="*/ 446648 h 1989000"/>
                <a:gd name="connsiteX11" fmla="*/ 1 w 1778686"/>
                <a:gd name="connsiteY11" fmla="*/ 446648 h 1989000"/>
                <a:gd name="connsiteX12" fmla="*/ 13844 w 1778686"/>
                <a:gd name="connsiteY12" fmla="*/ 399252 h 1989000"/>
                <a:gd name="connsiteX13" fmla="*/ 1082570 w 1778686"/>
                <a:gd name="connsiteY13" fmla="*/ 0 h 1989000"/>
                <a:gd name="connsiteX0" fmla="*/ 1082570 w 1778686"/>
                <a:gd name="connsiteY0" fmla="*/ 0 h 1989000"/>
                <a:gd name="connsiteX1" fmla="*/ 1778686 w 1778686"/>
                <a:gd name="connsiteY1" fmla="*/ 709877 h 1989000"/>
                <a:gd name="connsiteX2" fmla="*/ 1776033 w 1778686"/>
                <a:gd name="connsiteY2" fmla="*/ 759382 h 1989000"/>
                <a:gd name="connsiteX3" fmla="*/ 1776034 w 1778686"/>
                <a:gd name="connsiteY3" fmla="*/ 759382 h 1989000"/>
                <a:gd name="connsiteX4" fmla="*/ 1694768 w 1778686"/>
                <a:gd name="connsiteY4" fmla="*/ 1609628 h 1989000"/>
                <a:gd name="connsiteX5" fmla="*/ 694428 w 1778686"/>
                <a:gd name="connsiteY5" fmla="*/ 1989000 h 1989000"/>
                <a:gd name="connsiteX6" fmla="*/ 690694 w 1778686"/>
                <a:gd name="connsiteY6" fmla="*/ 1984752 h 1989000"/>
                <a:gd name="connsiteX7" fmla="*/ 655079 w 1778686"/>
                <a:gd name="connsiteY7" fmla="*/ 1978344 h 1989000"/>
                <a:gd name="connsiteX8" fmla="*/ 81266 w 1778686"/>
                <a:gd name="connsiteY8" fmla="*/ 1325502 h 1989000"/>
                <a:gd name="connsiteX9" fmla="*/ 0 w 1778686"/>
                <a:gd name="connsiteY9" fmla="*/ 446648 h 1989000"/>
                <a:gd name="connsiteX10" fmla="*/ 1 w 1778686"/>
                <a:gd name="connsiteY10" fmla="*/ 446648 h 1989000"/>
                <a:gd name="connsiteX11" fmla="*/ 13844 w 1778686"/>
                <a:gd name="connsiteY11" fmla="*/ 399252 h 1989000"/>
                <a:gd name="connsiteX12" fmla="*/ 1082570 w 1778686"/>
                <a:gd name="connsiteY12" fmla="*/ 0 h 1989000"/>
                <a:gd name="connsiteX0" fmla="*/ 1082570 w 1778686"/>
                <a:gd name="connsiteY0" fmla="*/ 0 h 1989000"/>
                <a:gd name="connsiteX1" fmla="*/ 1778686 w 1778686"/>
                <a:gd name="connsiteY1" fmla="*/ 709877 h 1989000"/>
                <a:gd name="connsiteX2" fmla="*/ 1776033 w 1778686"/>
                <a:gd name="connsiteY2" fmla="*/ 759382 h 1989000"/>
                <a:gd name="connsiteX3" fmla="*/ 1776034 w 1778686"/>
                <a:gd name="connsiteY3" fmla="*/ 759382 h 1989000"/>
                <a:gd name="connsiteX4" fmla="*/ 1694768 w 1778686"/>
                <a:gd name="connsiteY4" fmla="*/ 1609628 h 1989000"/>
                <a:gd name="connsiteX5" fmla="*/ 694428 w 1778686"/>
                <a:gd name="connsiteY5" fmla="*/ 1989000 h 1989000"/>
                <a:gd name="connsiteX6" fmla="*/ 655079 w 1778686"/>
                <a:gd name="connsiteY6" fmla="*/ 1978344 h 1989000"/>
                <a:gd name="connsiteX7" fmla="*/ 81266 w 1778686"/>
                <a:gd name="connsiteY7" fmla="*/ 1325502 h 1989000"/>
                <a:gd name="connsiteX8" fmla="*/ 0 w 1778686"/>
                <a:gd name="connsiteY8" fmla="*/ 446648 h 1989000"/>
                <a:gd name="connsiteX9" fmla="*/ 1 w 1778686"/>
                <a:gd name="connsiteY9" fmla="*/ 446648 h 1989000"/>
                <a:gd name="connsiteX10" fmla="*/ 13844 w 1778686"/>
                <a:gd name="connsiteY10" fmla="*/ 399252 h 1989000"/>
                <a:gd name="connsiteX11" fmla="*/ 1082570 w 1778686"/>
                <a:gd name="connsiteY11" fmla="*/ 0 h 1989000"/>
                <a:gd name="connsiteX0" fmla="*/ 1082570 w 1778686"/>
                <a:gd name="connsiteY0" fmla="*/ 0 h 1989000"/>
                <a:gd name="connsiteX1" fmla="*/ 1778686 w 1778686"/>
                <a:gd name="connsiteY1" fmla="*/ 709877 h 1989000"/>
                <a:gd name="connsiteX2" fmla="*/ 1776033 w 1778686"/>
                <a:gd name="connsiteY2" fmla="*/ 759382 h 1989000"/>
                <a:gd name="connsiteX3" fmla="*/ 1776034 w 1778686"/>
                <a:gd name="connsiteY3" fmla="*/ 759382 h 1989000"/>
                <a:gd name="connsiteX4" fmla="*/ 1694768 w 1778686"/>
                <a:gd name="connsiteY4" fmla="*/ 1609628 h 1989000"/>
                <a:gd name="connsiteX5" fmla="*/ 694428 w 1778686"/>
                <a:gd name="connsiteY5" fmla="*/ 1989000 h 1989000"/>
                <a:gd name="connsiteX6" fmla="*/ 655079 w 1778686"/>
                <a:gd name="connsiteY6" fmla="*/ 1978344 h 1989000"/>
                <a:gd name="connsiteX7" fmla="*/ 81266 w 1778686"/>
                <a:gd name="connsiteY7" fmla="*/ 1325502 h 1989000"/>
                <a:gd name="connsiteX8" fmla="*/ 0 w 1778686"/>
                <a:gd name="connsiteY8" fmla="*/ 446648 h 1989000"/>
                <a:gd name="connsiteX9" fmla="*/ 1 w 1778686"/>
                <a:gd name="connsiteY9" fmla="*/ 446648 h 1989000"/>
                <a:gd name="connsiteX10" fmla="*/ 13844 w 1778686"/>
                <a:gd name="connsiteY10" fmla="*/ 399252 h 1989000"/>
                <a:gd name="connsiteX11" fmla="*/ 1082570 w 1778686"/>
                <a:gd name="connsiteY11" fmla="*/ 0 h 1989000"/>
                <a:gd name="connsiteX0" fmla="*/ 1082570 w 1778686"/>
                <a:gd name="connsiteY0" fmla="*/ 0 h 1989000"/>
                <a:gd name="connsiteX1" fmla="*/ 1778686 w 1778686"/>
                <a:gd name="connsiteY1" fmla="*/ 709877 h 1989000"/>
                <a:gd name="connsiteX2" fmla="*/ 1776033 w 1778686"/>
                <a:gd name="connsiteY2" fmla="*/ 759382 h 1989000"/>
                <a:gd name="connsiteX3" fmla="*/ 1776034 w 1778686"/>
                <a:gd name="connsiteY3" fmla="*/ 759382 h 1989000"/>
                <a:gd name="connsiteX4" fmla="*/ 1694768 w 1778686"/>
                <a:gd name="connsiteY4" fmla="*/ 1609628 h 1989000"/>
                <a:gd name="connsiteX5" fmla="*/ 694428 w 1778686"/>
                <a:gd name="connsiteY5" fmla="*/ 1989000 h 1989000"/>
                <a:gd name="connsiteX6" fmla="*/ 655079 w 1778686"/>
                <a:gd name="connsiteY6" fmla="*/ 1978344 h 1989000"/>
                <a:gd name="connsiteX7" fmla="*/ 81266 w 1778686"/>
                <a:gd name="connsiteY7" fmla="*/ 1325502 h 1989000"/>
                <a:gd name="connsiteX8" fmla="*/ 0 w 1778686"/>
                <a:gd name="connsiteY8" fmla="*/ 446648 h 1989000"/>
                <a:gd name="connsiteX9" fmla="*/ 1 w 1778686"/>
                <a:gd name="connsiteY9" fmla="*/ 446648 h 1989000"/>
                <a:gd name="connsiteX10" fmla="*/ 13844 w 1778686"/>
                <a:gd name="connsiteY10" fmla="*/ 399252 h 1989000"/>
                <a:gd name="connsiteX11" fmla="*/ 1082570 w 1778686"/>
                <a:gd name="connsiteY11" fmla="*/ 0 h 1989000"/>
                <a:gd name="connsiteX0" fmla="*/ 1083388 w 1779504"/>
                <a:gd name="connsiteY0" fmla="*/ 0 h 1989000"/>
                <a:gd name="connsiteX1" fmla="*/ 1779504 w 1779504"/>
                <a:gd name="connsiteY1" fmla="*/ 709877 h 1989000"/>
                <a:gd name="connsiteX2" fmla="*/ 1776851 w 1779504"/>
                <a:gd name="connsiteY2" fmla="*/ 759382 h 1989000"/>
                <a:gd name="connsiteX3" fmla="*/ 1776852 w 1779504"/>
                <a:gd name="connsiteY3" fmla="*/ 759382 h 1989000"/>
                <a:gd name="connsiteX4" fmla="*/ 1695586 w 1779504"/>
                <a:gd name="connsiteY4" fmla="*/ 1609628 h 1989000"/>
                <a:gd name="connsiteX5" fmla="*/ 695246 w 1779504"/>
                <a:gd name="connsiteY5" fmla="*/ 1989000 h 1989000"/>
                <a:gd name="connsiteX6" fmla="*/ 655897 w 1779504"/>
                <a:gd name="connsiteY6" fmla="*/ 1978344 h 1989000"/>
                <a:gd name="connsiteX7" fmla="*/ 82084 w 1779504"/>
                <a:gd name="connsiteY7" fmla="*/ 1325502 h 1989000"/>
                <a:gd name="connsiteX8" fmla="*/ 818 w 1779504"/>
                <a:gd name="connsiteY8" fmla="*/ 446648 h 1989000"/>
                <a:gd name="connsiteX9" fmla="*/ 819 w 1779504"/>
                <a:gd name="connsiteY9" fmla="*/ 446648 h 1989000"/>
                <a:gd name="connsiteX10" fmla="*/ 14662 w 1779504"/>
                <a:gd name="connsiteY10" fmla="*/ 399252 h 1989000"/>
                <a:gd name="connsiteX11" fmla="*/ 1083388 w 1779504"/>
                <a:gd name="connsiteY11" fmla="*/ 0 h 1989000"/>
                <a:gd name="connsiteX0" fmla="*/ 1083388 w 1779504"/>
                <a:gd name="connsiteY0" fmla="*/ 0 h 1989000"/>
                <a:gd name="connsiteX1" fmla="*/ 1779504 w 1779504"/>
                <a:gd name="connsiteY1" fmla="*/ 709877 h 1989000"/>
                <a:gd name="connsiteX2" fmla="*/ 1776851 w 1779504"/>
                <a:gd name="connsiteY2" fmla="*/ 759382 h 1989000"/>
                <a:gd name="connsiteX3" fmla="*/ 1776852 w 1779504"/>
                <a:gd name="connsiteY3" fmla="*/ 759382 h 1989000"/>
                <a:gd name="connsiteX4" fmla="*/ 1695586 w 1779504"/>
                <a:gd name="connsiteY4" fmla="*/ 1609628 h 1989000"/>
                <a:gd name="connsiteX5" fmla="*/ 695246 w 1779504"/>
                <a:gd name="connsiteY5" fmla="*/ 1989000 h 1989000"/>
                <a:gd name="connsiteX6" fmla="*/ 655897 w 1779504"/>
                <a:gd name="connsiteY6" fmla="*/ 1978344 h 1989000"/>
                <a:gd name="connsiteX7" fmla="*/ 82084 w 1779504"/>
                <a:gd name="connsiteY7" fmla="*/ 1325502 h 1989000"/>
                <a:gd name="connsiteX8" fmla="*/ 818 w 1779504"/>
                <a:gd name="connsiteY8" fmla="*/ 446648 h 1989000"/>
                <a:gd name="connsiteX9" fmla="*/ 819 w 1779504"/>
                <a:gd name="connsiteY9" fmla="*/ 446648 h 1989000"/>
                <a:gd name="connsiteX10" fmla="*/ 14662 w 1779504"/>
                <a:gd name="connsiteY10" fmla="*/ 399252 h 1989000"/>
                <a:gd name="connsiteX11" fmla="*/ 1083388 w 1779504"/>
                <a:gd name="connsiteY11" fmla="*/ 0 h 1989000"/>
                <a:gd name="connsiteX0" fmla="*/ 1083388 w 1779504"/>
                <a:gd name="connsiteY0" fmla="*/ 0 h 1989840"/>
                <a:gd name="connsiteX1" fmla="*/ 1779504 w 1779504"/>
                <a:gd name="connsiteY1" fmla="*/ 709877 h 1989840"/>
                <a:gd name="connsiteX2" fmla="*/ 1776851 w 1779504"/>
                <a:gd name="connsiteY2" fmla="*/ 759382 h 1989840"/>
                <a:gd name="connsiteX3" fmla="*/ 1776852 w 1779504"/>
                <a:gd name="connsiteY3" fmla="*/ 759382 h 1989840"/>
                <a:gd name="connsiteX4" fmla="*/ 1695586 w 1779504"/>
                <a:gd name="connsiteY4" fmla="*/ 1609628 h 1989840"/>
                <a:gd name="connsiteX5" fmla="*/ 695246 w 1779504"/>
                <a:gd name="connsiteY5" fmla="*/ 1989000 h 1989840"/>
                <a:gd name="connsiteX6" fmla="*/ 655897 w 1779504"/>
                <a:gd name="connsiteY6" fmla="*/ 1978344 h 1989840"/>
                <a:gd name="connsiteX7" fmla="*/ 82084 w 1779504"/>
                <a:gd name="connsiteY7" fmla="*/ 1325502 h 1989840"/>
                <a:gd name="connsiteX8" fmla="*/ 818 w 1779504"/>
                <a:gd name="connsiteY8" fmla="*/ 446648 h 1989840"/>
                <a:gd name="connsiteX9" fmla="*/ 819 w 1779504"/>
                <a:gd name="connsiteY9" fmla="*/ 446648 h 1989840"/>
                <a:gd name="connsiteX10" fmla="*/ 14662 w 1779504"/>
                <a:gd name="connsiteY10" fmla="*/ 399252 h 1989840"/>
                <a:gd name="connsiteX11" fmla="*/ 1083388 w 1779504"/>
                <a:gd name="connsiteY11" fmla="*/ 0 h 1989840"/>
                <a:gd name="connsiteX0" fmla="*/ 1083388 w 1782480"/>
                <a:gd name="connsiteY0" fmla="*/ 0 h 1989840"/>
                <a:gd name="connsiteX1" fmla="*/ 1779504 w 1782480"/>
                <a:gd name="connsiteY1" fmla="*/ 709877 h 1989840"/>
                <a:gd name="connsiteX2" fmla="*/ 1776851 w 1782480"/>
                <a:gd name="connsiteY2" fmla="*/ 759382 h 1989840"/>
                <a:gd name="connsiteX3" fmla="*/ 1776852 w 1782480"/>
                <a:gd name="connsiteY3" fmla="*/ 759382 h 1989840"/>
                <a:gd name="connsiteX4" fmla="*/ 1695586 w 1782480"/>
                <a:gd name="connsiteY4" fmla="*/ 1609628 h 1989840"/>
                <a:gd name="connsiteX5" fmla="*/ 695246 w 1782480"/>
                <a:gd name="connsiteY5" fmla="*/ 1989000 h 1989840"/>
                <a:gd name="connsiteX6" fmla="*/ 655897 w 1782480"/>
                <a:gd name="connsiteY6" fmla="*/ 1978344 h 1989840"/>
                <a:gd name="connsiteX7" fmla="*/ 82084 w 1782480"/>
                <a:gd name="connsiteY7" fmla="*/ 1325502 h 1989840"/>
                <a:gd name="connsiteX8" fmla="*/ 818 w 1782480"/>
                <a:gd name="connsiteY8" fmla="*/ 446648 h 1989840"/>
                <a:gd name="connsiteX9" fmla="*/ 819 w 1782480"/>
                <a:gd name="connsiteY9" fmla="*/ 446648 h 1989840"/>
                <a:gd name="connsiteX10" fmla="*/ 14662 w 1782480"/>
                <a:gd name="connsiteY10" fmla="*/ 399252 h 1989840"/>
                <a:gd name="connsiteX11" fmla="*/ 1083388 w 1782480"/>
                <a:gd name="connsiteY11" fmla="*/ 0 h 1989840"/>
                <a:gd name="connsiteX0" fmla="*/ 1083388 w 1777741"/>
                <a:gd name="connsiteY0" fmla="*/ 0 h 1989840"/>
                <a:gd name="connsiteX1" fmla="*/ 1772032 w 1777741"/>
                <a:gd name="connsiteY1" fmla="*/ 700270 h 1989840"/>
                <a:gd name="connsiteX2" fmla="*/ 1776851 w 1777741"/>
                <a:gd name="connsiteY2" fmla="*/ 759382 h 1989840"/>
                <a:gd name="connsiteX3" fmla="*/ 1776852 w 1777741"/>
                <a:gd name="connsiteY3" fmla="*/ 759382 h 1989840"/>
                <a:gd name="connsiteX4" fmla="*/ 1695586 w 1777741"/>
                <a:gd name="connsiteY4" fmla="*/ 1609628 h 1989840"/>
                <a:gd name="connsiteX5" fmla="*/ 695246 w 1777741"/>
                <a:gd name="connsiteY5" fmla="*/ 1989000 h 1989840"/>
                <a:gd name="connsiteX6" fmla="*/ 655897 w 1777741"/>
                <a:gd name="connsiteY6" fmla="*/ 1978344 h 1989840"/>
                <a:gd name="connsiteX7" fmla="*/ 82084 w 1777741"/>
                <a:gd name="connsiteY7" fmla="*/ 1325502 h 1989840"/>
                <a:gd name="connsiteX8" fmla="*/ 818 w 1777741"/>
                <a:gd name="connsiteY8" fmla="*/ 446648 h 1989840"/>
                <a:gd name="connsiteX9" fmla="*/ 819 w 1777741"/>
                <a:gd name="connsiteY9" fmla="*/ 446648 h 1989840"/>
                <a:gd name="connsiteX10" fmla="*/ 14662 w 1777741"/>
                <a:gd name="connsiteY10" fmla="*/ 399252 h 1989840"/>
                <a:gd name="connsiteX11" fmla="*/ 1083388 w 1777741"/>
                <a:gd name="connsiteY11" fmla="*/ 0 h 1989840"/>
                <a:gd name="connsiteX0" fmla="*/ 1083388 w 1778077"/>
                <a:gd name="connsiteY0" fmla="*/ 0 h 1989840"/>
                <a:gd name="connsiteX1" fmla="*/ 1772032 w 1778077"/>
                <a:gd name="connsiteY1" fmla="*/ 700270 h 1989840"/>
                <a:gd name="connsiteX2" fmla="*/ 1776851 w 1778077"/>
                <a:gd name="connsiteY2" fmla="*/ 759382 h 1989840"/>
                <a:gd name="connsiteX3" fmla="*/ 1776852 w 1778077"/>
                <a:gd name="connsiteY3" fmla="*/ 759382 h 1989840"/>
                <a:gd name="connsiteX4" fmla="*/ 1695586 w 1778077"/>
                <a:gd name="connsiteY4" fmla="*/ 1609628 h 1989840"/>
                <a:gd name="connsiteX5" fmla="*/ 695246 w 1778077"/>
                <a:gd name="connsiteY5" fmla="*/ 1989000 h 1989840"/>
                <a:gd name="connsiteX6" fmla="*/ 655897 w 1778077"/>
                <a:gd name="connsiteY6" fmla="*/ 1978344 h 1989840"/>
                <a:gd name="connsiteX7" fmla="*/ 82084 w 1778077"/>
                <a:gd name="connsiteY7" fmla="*/ 1325502 h 1989840"/>
                <a:gd name="connsiteX8" fmla="*/ 818 w 1778077"/>
                <a:gd name="connsiteY8" fmla="*/ 446648 h 1989840"/>
                <a:gd name="connsiteX9" fmla="*/ 819 w 1778077"/>
                <a:gd name="connsiteY9" fmla="*/ 446648 h 1989840"/>
                <a:gd name="connsiteX10" fmla="*/ 14662 w 1778077"/>
                <a:gd name="connsiteY10" fmla="*/ 399252 h 1989840"/>
                <a:gd name="connsiteX11" fmla="*/ 1083388 w 1778077"/>
                <a:gd name="connsiteY11" fmla="*/ 0 h 1989840"/>
                <a:gd name="connsiteX0" fmla="*/ 1083388 w 1778077"/>
                <a:gd name="connsiteY0" fmla="*/ 0 h 1989840"/>
                <a:gd name="connsiteX1" fmla="*/ 1772032 w 1778077"/>
                <a:gd name="connsiteY1" fmla="*/ 700270 h 1989840"/>
                <a:gd name="connsiteX2" fmla="*/ 1776851 w 1778077"/>
                <a:gd name="connsiteY2" fmla="*/ 759382 h 1989840"/>
                <a:gd name="connsiteX3" fmla="*/ 1695586 w 1778077"/>
                <a:gd name="connsiteY3" fmla="*/ 1609628 h 1989840"/>
                <a:gd name="connsiteX4" fmla="*/ 695246 w 1778077"/>
                <a:gd name="connsiteY4" fmla="*/ 1989000 h 1989840"/>
                <a:gd name="connsiteX5" fmla="*/ 655897 w 1778077"/>
                <a:gd name="connsiteY5" fmla="*/ 1978344 h 1989840"/>
                <a:gd name="connsiteX6" fmla="*/ 82084 w 1778077"/>
                <a:gd name="connsiteY6" fmla="*/ 1325502 h 1989840"/>
                <a:gd name="connsiteX7" fmla="*/ 818 w 1778077"/>
                <a:gd name="connsiteY7" fmla="*/ 446648 h 1989840"/>
                <a:gd name="connsiteX8" fmla="*/ 819 w 1778077"/>
                <a:gd name="connsiteY8" fmla="*/ 446648 h 1989840"/>
                <a:gd name="connsiteX9" fmla="*/ 14662 w 1778077"/>
                <a:gd name="connsiteY9" fmla="*/ 399252 h 1989840"/>
                <a:gd name="connsiteX10" fmla="*/ 1083388 w 1778077"/>
                <a:gd name="connsiteY10" fmla="*/ 0 h 1989840"/>
                <a:gd name="connsiteX0" fmla="*/ 1083388 w 1778520"/>
                <a:gd name="connsiteY0" fmla="*/ 0 h 1989840"/>
                <a:gd name="connsiteX1" fmla="*/ 1772032 w 1778520"/>
                <a:gd name="connsiteY1" fmla="*/ 700270 h 1989840"/>
                <a:gd name="connsiteX2" fmla="*/ 1776851 w 1778520"/>
                <a:gd name="connsiteY2" fmla="*/ 759382 h 1989840"/>
                <a:gd name="connsiteX3" fmla="*/ 1695586 w 1778520"/>
                <a:gd name="connsiteY3" fmla="*/ 1609628 h 1989840"/>
                <a:gd name="connsiteX4" fmla="*/ 695246 w 1778520"/>
                <a:gd name="connsiteY4" fmla="*/ 1989000 h 1989840"/>
                <a:gd name="connsiteX5" fmla="*/ 655897 w 1778520"/>
                <a:gd name="connsiteY5" fmla="*/ 1978344 h 1989840"/>
                <a:gd name="connsiteX6" fmla="*/ 82084 w 1778520"/>
                <a:gd name="connsiteY6" fmla="*/ 1325502 h 1989840"/>
                <a:gd name="connsiteX7" fmla="*/ 818 w 1778520"/>
                <a:gd name="connsiteY7" fmla="*/ 446648 h 1989840"/>
                <a:gd name="connsiteX8" fmla="*/ 819 w 1778520"/>
                <a:gd name="connsiteY8" fmla="*/ 446648 h 1989840"/>
                <a:gd name="connsiteX9" fmla="*/ 14662 w 1778520"/>
                <a:gd name="connsiteY9" fmla="*/ 399252 h 1989840"/>
                <a:gd name="connsiteX10" fmla="*/ 1083388 w 1778520"/>
                <a:gd name="connsiteY10" fmla="*/ 0 h 1989840"/>
                <a:gd name="connsiteX0" fmla="*/ 1083388 w 1778077"/>
                <a:gd name="connsiteY0" fmla="*/ 0 h 1989840"/>
                <a:gd name="connsiteX1" fmla="*/ 1772032 w 1778077"/>
                <a:gd name="connsiteY1" fmla="*/ 700270 h 1989840"/>
                <a:gd name="connsiteX2" fmla="*/ 1776851 w 1778077"/>
                <a:gd name="connsiteY2" fmla="*/ 759382 h 1989840"/>
                <a:gd name="connsiteX3" fmla="*/ 1695586 w 1778077"/>
                <a:gd name="connsiteY3" fmla="*/ 1609628 h 1989840"/>
                <a:gd name="connsiteX4" fmla="*/ 695246 w 1778077"/>
                <a:gd name="connsiteY4" fmla="*/ 1989000 h 1989840"/>
                <a:gd name="connsiteX5" fmla="*/ 655897 w 1778077"/>
                <a:gd name="connsiteY5" fmla="*/ 1978344 h 1989840"/>
                <a:gd name="connsiteX6" fmla="*/ 82084 w 1778077"/>
                <a:gd name="connsiteY6" fmla="*/ 1325502 h 1989840"/>
                <a:gd name="connsiteX7" fmla="*/ 818 w 1778077"/>
                <a:gd name="connsiteY7" fmla="*/ 446648 h 1989840"/>
                <a:gd name="connsiteX8" fmla="*/ 819 w 1778077"/>
                <a:gd name="connsiteY8" fmla="*/ 446648 h 1989840"/>
                <a:gd name="connsiteX9" fmla="*/ 14662 w 1778077"/>
                <a:gd name="connsiteY9" fmla="*/ 399252 h 1989840"/>
                <a:gd name="connsiteX10" fmla="*/ 1083388 w 1778077"/>
                <a:gd name="connsiteY10" fmla="*/ 0 h 19898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778077" h="1989840">
                  <a:moveTo>
                    <a:pt x="1083388" y="0"/>
                  </a:moveTo>
                  <a:lnTo>
                    <a:pt x="1772032" y="700270"/>
                  </a:lnTo>
                  <a:cubicBezTo>
                    <a:pt x="1780756" y="710367"/>
                    <a:pt x="1777734" y="743948"/>
                    <a:pt x="1776851" y="759382"/>
                  </a:cubicBezTo>
                  <a:cubicBezTo>
                    <a:pt x="1775968" y="774816"/>
                    <a:pt x="1722674" y="1326213"/>
                    <a:pt x="1695586" y="1609628"/>
                  </a:cubicBezTo>
                  <a:lnTo>
                    <a:pt x="695246" y="1989000"/>
                  </a:lnTo>
                  <a:cubicBezTo>
                    <a:pt x="684265" y="1991853"/>
                    <a:pt x="664743" y="1987233"/>
                    <a:pt x="655897" y="1978344"/>
                  </a:cubicBezTo>
                  <a:cubicBezTo>
                    <a:pt x="647051" y="1969455"/>
                    <a:pt x="273355" y="1543116"/>
                    <a:pt x="82084" y="1325502"/>
                  </a:cubicBezTo>
                  <a:lnTo>
                    <a:pt x="818" y="446648"/>
                  </a:lnTo>
                  <a:cubicBezTo>
                    <a:pt x="818" y="446648"/>
                    <a:pt x="3677" y="461379"/>
                    <a:pt x="819" y="446648"/>
                  </a:cubicBezTo>
                  <a:cubicBezTo>
                    <a:pt x="-2039" y="431917"/>
                    <a:pt x="2576" y="404377"/>
                    <a:pt x="14662" y="399252"/>
                  </a:cubicBezTo>
                  <a:cubicBezTo>
                    <a:pt x="26748" y="394127"/>
                    <a:pt x="727146" y="133084"/>
                    <a:pt x="1083388" y="0"/>
                  </a:cubicBezTo>
                  <a:close/>
                </a:path>
              </a:pathLst>
            </a:custGeom>
            <a:solidFill>
              <a:srgbClr val="0070C0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9" name="フリーフォーム: 図形 178">
              <a:extLst>
                <a:ext uri="{FF2B5EF4-FFF2-40B4-BE49-F238E27FC236}">
                  <a16:creationId xmlns:a16="http://schemas.microsoft.com/office/drawing/2014/main" id="{DD937DB7-0598-4F8A-A0A4-78835E094451}"/>
                </a:ext>
              </a:extLst>
            </p:cNvPr>
            <p:cNvSpPr/>
            <p:nvPr/>
          </p:nvSpPr>
          <p:spPr>
            <a:xfrm>
              <a:off x="4842733" y="976018"/>
              <a:ext cx="823079" cy="919861"/>
            </a:xfrm>
            <a:custGeom>
              <a:avLst/>
              <a:gdLst>
                <a:gd name="connsiteX0" fmla="*/ 458143 w 1088213"/>
                <a:gd name="connsiteY0" fmla="*/ 0 h 1933020"/>
                <a:gd name="connsiteX1" fmla="*/ 1088213 w 1088213"/>
                <a:gd name="connsiteY1" fmla="*/ 716849 h 1933020"/>
                <a:gd name="connsiteX2" fmla="*/ 1007836 w 1088213"/>
                <a:gd name="connsiteY2" fmla="*/ 1557797 h 1933020"/>
                <a:gd name="connsiteX3" fmla="*/ 18436 w 1088213"/>
                <a:gd name="connsiteY3" fmla="*/ 1933020 h 1933020"/>
                <a:gd name="connsiteX4" fmla="*/ 14743 w 1088213"/>
                <a:gd name="connsiteY4" fmla="*/ 1928818 h 1933020"/>
                <a:gd name="connsiteX5" fmla="*/ 0 w 1088213"/>
                <a:gd name="connsiteY5" fmla="*/ 1129546 h 1933020"/>
                <a:gd name="connsiteX6" fmla="*/ 1088212 w 1088213"/>
                <a:gd name="connsiteY6" fmla="*/ 716849 h 1933020"/>
                <a:gd name="connsiteX7" fmla="*/ 458142 w 1088213"/>
                <a:gd name="connsiteY7" fmla="*/ 0 h 1933020"/>
                <a:gd name="connsiteX8" fmla="*/ 458143 w 1088213"/>
                <a:gd name="connsiteY8" fmla="*/ 0 h 1933020"/>
                <a:gd name="connsiteX0" fmla="*/ 458142 w 1088213"/>
                <a:gd name="connsiteY0" fmla="*/ 0 h 1933020"/>
                <a:gd name="connsiteX1" fmla="*/ 1088213 w 1088213"/>
                <a:gd name="connsiteY1" fmla="*/ 716849 h 1933020"/>
                <a:gd name="connsiteX2" fmla="*/ 1007836 w 1088213"/>
                <a:gd name="connsiteY2" fmla="*/ 1557797 h 1933020"/>
                <a:gd name="connsiteX3" fmla="*/ 18436 w 1088213"/>
                <a:gd name="connsiteY3" fmla="*/ 1933020 h 1933020"/>
                <a:gd name="connsiteX4" fmla="*/ 14743 w 1088213"/>
                <a:gd name="connsiteY4" fmla="*/ 1928818 h 1933020"/>
                <a:gd name="connsiteX5" fmla="*/ 0 w 1088213"/>
                <a:gd name="connsiteY5" fmla="*/ 1129546 h 1933020"/>
                <a:gd name="connsiteX6" fmla="*/ 1088212 w 1088213"/>
                <a:gd name="connsiteY6" fmla="*/ 716849 h 1933020"/>
                <a:gd name="connsiteX7" fmla="*/ 458142 w 1088213"/>
                <a:gd name="connsiteY7" fmla="*/ 0 h 1933020"/>
                <a:gd name="connsiteX0" fmla="*/ 1088212 w 1088213"/>
                <a:gd name="connsiteY0" fmla="*/ 0 h 1216171"/>
                <a:gd name="connsiteX1" fmla="*/ 1088213 w 1088213"/>
                <a:gd name="connsiteY1" fmla="*/ 0 h 1216171"/>
                <a:gd name="connsiteX2" fmla="*/ 1007836 w 1088213"/>
                <a:gd name="connsiteY2" fmla="*/ 840948 h 1216171"/>
                <a:gd name="connsiteX3" fmla="*/ 18436 w 1088213"/>
                <a:gd name="connsiteY3" fmla="*/ 1216171 h 1216171"/>
                <a:gd name="connsiteX4" fmla="*/ 14743 w 1088213"/>
                <a:gd name="connsiteY4" fmla="*/ 1211969 h 1216171"/>
                <a:gd name="connsiteX5" fmla="*/ 0 w 1088213"/>
                <a:gd name="connsiteY5" fmla="*/ 412697 h 1216171"/>
                <a:gd name="connsiteX6" fmla="*/ 1088212 w 1088213"/>
                <a:gd name="connsiteY6" fmla="*/ 0 h 12161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88213" h="1216171">
                  <a:moveTo>
                    <a:pt x="1088212" y="0"/>
                  </a:moveTo>
                  <a:lnTo>
                    <a:pt x="1088213" y="0"/>
                  </a:lnTo>
                  <a:lnTo>
                    <a:pt x="1007836" y="840948"/>
                  </a:lnTo>
                  <a:lnTo>
                    <a:pt x="18436" y="1216171"/>
                  </a:lnTo>
                  <a:lnTo>
                    <a:pt x="14743" y="1211969"/>
                  </a:lnTo>
                  <a:lnTo>
                    <a:pt x="0" y="412697"/>
                  </a:lnTo>
                  <a:lnTo>
                    <a:pt x="1088212" y="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0" name="フリーフォーム: 図形 179">
              <a:extLst>
                <a:ext uri="{FF2B5EF4-FFF2-40B4-BE49-F238E27FC236}">
                  <a16:creationId xmlns:a16="http://schemas.microsoft.com/office/drawing/2014/main" id="{1BD31DD3-8318-4C24-991D-B36324726C19}"/>
                </a:ext>
              </a:extLst>
            </p:cNvPr>
            <p:cNvSpPr/>
            <p:nvPr/>
          </p:nvSpPr>
          <p:spPr>
            <a:xfrm>
              <a:off x="4329114" y="747447"/>
              <a:ext cx="490056" cy="1145841"/>
            </a:xfrm>
            <a:custGeom>
              <a:avLst/>
              <a:gdLst>
                <a:gd name="connsiteX0" fmla="*/ 1 w 647914"/>
                <a:gd name="connsiteY0" fmla="*/ 0 h 1514945"/>
                <a:gd name="connsiteX1" fmla="*/ 630070 w 647914"/>
                <a:gd name="connsiteY1" fmla="*/ 716848 h 1514945"/>
                <a:gd name="connsiteX2" fmla="*/ 633171 w 647914"/>
                <a:gd name="connsiteY2" fmla="*/ 715672 h 1514945"/>
                <a:gd name="connsiteX3" fmla="*/ 647914 w 647914"/>
                <a:gd name="connsiteY3" fmla="*/ 1514945 h 1514945"/>
                <a:gd name="connsiteX4" fmla="*/ 80377 w 647914"/>
                <a:gd name="connsiteY4" fmla="*/ 869242 h 1514945"/>
                <a:gd name="connsiteX5" fmla="*/ 0 w 647914"/>
                <a:gd name="connsiteY5" fmla="*/ 0 h 1514945"/>
                <a:gd name="connsiteX6" fmla="*/ 1 w 647914"/>
                <a:gd name="connsiteY6" fmla="*/ 0 h 1514945"/>
                <a:gd name="connsiteX0" fmla="*/ 1 w 647914"/>
                <a:gd name="connsiteY0" fmla="*/ 0 h 1514945"/>
                <a:gd name="connsiteX1" fmla="*/ 630070 w 647914"/>
                <a:gd name="connsiteY1" fmla="*/ 716848 h 1514945"/>
                <a:gd name="connsiteX2" fmla="*/ 647914 w 647914"/>
                <a:gd name="connsiteY2" fmla="*/ 1514945 h 1514945"/>
                <a:gd name="connsiteX3" fmla="*/ 80377 w 647914"/>
                <a:gd name="connsiteY3" fmla="*/ 869242 h 1514945"/>
                <a:gd name="connsiteX4" fmla="*/ 0 w 647914"/>
                <a:gd name="connsiteY4" fmla="*/ 0 h 1514945"/>
                <a:gd name="connsiteX5" fmla="*/ 1 w 647914"/>
                <a:gd name="connsiteY5" fmla="*/ 0 h 15149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47914" h="1514945">
                  <a:moveTo>
                    <a:pt x="1" y="0"/>
                  </a:moveTo>
                  <a:lnTo>
                    <a:pt x="630070" y="716848"/>
                  </a:lnTo>
                  <a:lnTo>
                    <a:pt x="647914" y="1514945"/>
                  </a:lnTo>
                  <a:lnTo>
                    <a:pt x="80377" y="869242"/>
                  </a:lnTo>
                  <a:lnTo>
                    <a:pt x="0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1" name="楕円 180">
              <a:extLst>
                <a:ext uri="{FF2B5EF4-FFF2-40B4-BE49-F238E27FC236}">
                  <a16:creationId xmlns:a16="http://schemas.microsoft.com/office/drawing/2014/main" id="{41978690-A5D4-4DB5-976E-1FA1192EB556}"/>
                </a:ext>
              </a:extLst>
            </p:cNvPr>
            <p:cNvSpPr/>
            <p:nvPr/>
          </p:nvSpPr>
          <p:spPr>
            <a:xfrm>
              <a:off x="4516786" y="646525"/>
              <a:ext cx="238900" cy="19239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2" name="楕円 181">
              <a:extLst>
                <a:ext uri="{FF2B5EF4-FFF2-40B4-BE49-F238E27FC236}">
                  <a16:creationId xmlns:a16="http://schemas.microsoft.com/office/drawing/2014/main" id="{C9B59CB9-C11C-4734-B3C1-E33AED7F9B31}"/>
                </a:ext>
              </a:extLst>
            </p:cNvPr>
            <p:cNvSpPr/>
            <p:nvPr/>
          </p:nvSpPr>
          <p:spPr>
            <a:xfrm>
              <a:off x="5277198" y="795750"/>
              <a:ext cx="238900" cy="19239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3" name="楕円 182">
              <a:extLst>
                <a:ext uri="{FF2B5EF4-FFF2-40B4-BE49-F238E27FC236}">
                  <a16:creationId xmlns:a16="http://schemas.microsoft.com/office/drawing/2014/main" id="{E3D48653-86A8-454C-BE2B-8E555F923091}"/>
                </a:ext>
              </a:extLst>
            </p:cNvPr>
            <p:cNvSpPr/>
            <p:nvPr/>
          </p:nvSpPr>
          <p:spPr>
            <a:xfrm rot="20700000">
              <a:off x="5378734" y="1162938"/>
              <a:ext cx="201708" cy="16136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4" name="楕円 183">
              <a:extLst>
                <a:ext uri="{FF2B5EF4-FFF2-40B4-BE49-F238E27FC236}">
                  <a16:creationId xmlns:a16="http://schemas.microsoft.com/office/drawing/2014/main" id="{765BBFB2-3E0F-4B1F-959B-855DFC548BCF}"/>
                </a:ext>
              </a:extLst>
            </p:cNvPr>
            <p:cNvSpPr/>
            <p:nvPr/>
          </p:nvSpPr>
          <p:spPr>
            <a:xfrm rot="20700000">
              <a:off x="4944840" y="1617969"/>
              <a:ext cx="188470" cy="15077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5" name="楕円 184">
              <a:extLst>
                <a:ext uri="{FF2B5EF4-FFF2-40B4-BE49-F238E27FC236}">
                  <a16:creationId xmlns:a16="http://schemas.microsoft.com/office/drawing/2014/main" id="{98AA6E9A-FD8C-4B52-9124-599F28D6FF9F}"/>
                </a:ext>
              </a:extLst>
            </p:cNvPr>
            <p:cNvSpPr/>
            <p:nvPr/>
          </p:nvSpPr>
          <p:spPr>
            <a:xfrm rot="20700000">
              <a:off x="4495698" y="1218387"/>
              <a:ext cx="155244" cy="2247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6" name="楕円 185">
              <a:extLst>
                <a:ext uri="{FF2B5EF4-FFF2-40B4-BE49-F238E27FC236}">
                  <a16:creationId xmlns:a16="http://schemas.microsoft.com/office/drawing/2014/main" id="{0C389561-6883-4D60-ACA0-990F49139771}"/>
                </a:ext>
              </a:extLst>
            </p:cNvPr>
            <p:cNvSpPr/>
            <p:nvPr/>
          </p:nvSpPr>
          <p:spPr>
            <a:xfrm>
              <a:off x="4883498" y="722725"/>
              <a:ext cx="238900" cy="19239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87" name="グループ化 186">
            <a:extLst>
              <a:ext uri="{FF2B5EF4-FFF2-40B4-BE49-F238E27FC236}">
                <a16:creationId xmlns:a16="http://schemas.microsoft.com/office/drawing/2014/main" id="{AAA49F45-38EB-4926-9077-5C4E24F81336}"/>
              </a:ext>
            </a:extLst>
          </p:cNvPr>
          <p:cNvGrpSpPr/>
          <p:nvPr/>
        </p:nvGrpSpPr>
        <p:grpSpPr>
          <a:xfrm>
            <a:off x="1385001" y="1479929"/>
            <a:ext cx="1400378" cy="1567156"/>
            <a:chOff x="722530" y="368660"/>
            <a:chExt cx="1400378" cy="1567156"/>
          </a:xfrm>
        </p:grpSpPr>
        <p:sp>
          <p:nvSpPr>
            <p:cNvPr id="188" name="フリーフォーム: 図形 187">
              <a:extLst>
                <a:ext uri="{FF2B5EF4-FFF2-40B4-BE49-F238E27FC236}">
                  <a16:creationId xmlns:a16="http://schemas.microsoft.com/office/drawing/2014/main" id="{60EAB22B-B828-4908-896D-99D4B2A37912}"/>
                </a:ext>
              </a:extLst>
            </p:cNvPr>
            <p:cNvSpPr/>
            <p:nvPr/>
          </p:nvSpPr>
          <p:spPr>
            <a:xfrm>
              <a:off x="722530" y="368660"/>
              <a:ext cx="1400378" cy="1567156"/>
            </a:xfrm>
            <a:custGeom>
              <a:avLst/>
              <a:gdLst>
                <a:gd name="connsiteX0" fmla="*/ 1082570 w 1778686"/>
                <a:gd name="connsiteY0" fmla="*/ 0 h 1989000"/>
                <a:gd name="connsiteX1" fmla="*/ 1778686 w 1778686"/>
                <a:gd name="connsiteY1" fmla="*/ 709877 h 1989000"/>
                <a:gd name="connsiteX2" fmla="*/ 1170130 w 1778686"/>
                <a:gd name="connsiteY2" fmla="*/ 940667 h 1989000"/>
                <a:gd name="connsiteX3" fmla="*/ 1170130 w 1778686"/>
                <a:gd name="connsiteY3" fmla="*/ 989166 h 1989000"/>
                <a:gd name="connsiteX4" fmla="*/ 1776033 w 1778686"/>
                <a:gd name="connsiteY4" fmla="*/ 759382 h 1989000"/>
                <a:gd name="connsiteX5" fmla="*/ 1776034 w 1778686"/>
                <a:gd name="connsiteY5" fmla="*/ 759382 h 1989000"/>
                <a:gd name="connsiteX6" fmla="*/ 1694768 w 1778686"/>
                <a:gd name="connsiteY6" fmla="*/ 1609628 h 1989000"/>
                <a:gd name="connsiteX7" fmla="*/ 694428 w 1778686"/>
                <a:gd name="connsiteY7" fmla="*/ 1989000 h 1989000"/>
                <a:gd name="connsiteX8" fmla="*/ 690694 w 1778686"/>
                <a:gd name="connsiteY8" fmla="*/ 1984752 h 1989000"/>
                <a:gd name="connsiteX9" fmla="*/ 682702 w 1778686"/>
                <a:gd name="connsiteY9" fmla="*/ 1551443 h 1989000"/>
                <a:gd name="connsiteX10" fmla="*/ 645534 w 1778686"/>
                <a:gd name="connsiteY10" fmla="*/ 1551443 h 1989000"/>
                <a:gd name="connsiteX11" fmla="*/ 655079 w 1778686"/>
                <a:gd name="connsiteY11" fmla="*/ 1978344 h 1989000"/>
                <a:gd name="connsiteX12" fmla="*/ 81266 w 1778686"/>
                <a:gd name="connsiteY12" fmla="*/ 1325502 h 1989000"/>
                <a:gd name="connsiteX13" fmla="*/ 0 w 1778686"/>
                <a:gd name="connsiteY13" fmla="*/ 446648 h 1989000"/>
                <a:gd name="connsiteX14" fmla="*/ 1 w 1778686"/>
                <a:gd name="connsiteY14" fmla="*/ 446648 h 1989000"/>
                <a:gd name="connsiteX15" fmla="*/ 270030 w 1778686"/>
                <a:gd name="connsiteY15" fmla="*/ 753868 h 1989000"/>
                <a:gd name="connsiteX16" fmla="*/ 270030 w 1778686"/>
                <a:gd name="connsiteY16" fmla="*/ 690722 h 1989000"/>
                <a:gd name="connsiteX17" fmla="*/ 13844 w 1778686"/>
                <a:gd name="connsiteY17" fmla="*/ 399252 h 1989000"/>
                <a:gd name="connsiteX0" fmla="*/ 1082570 w 1778686"/>
                <a:gd name="connsiteY0" fmla="*/ 0 h 1989000"/>
                <a:gd name="connsiteX1" fmla="*/ 1778686 w 1778686"/>
                <a:gd name="connsiteY1" fmla="*/ 709877 h 1989000"/>
                <a:gd name="connsiteX2" fmla="*/ 1170130 w 1778686"/>
                <a:gd name="connsiteY2" fmla="*/ 940667 h 1989000"/>
                <a:gd name="connsiteX3" fmla="*/ 1170130 w 1778686"/>
                <a:gd name="connsiteY3" fmla="*/ 989166 h 1989000"/>
                <a:gd name="connsiteX4" fmla="*/ 1776033 w 1778686"/>
                <a:gd name="connsiteY4" fmla="*/ 759382 h 1989000"/>
                <a:gd name="connsiteX5" fmla="*/ 1776034 w 1778686"/>
                <a:gd name="connsiteY5" fmla="*/ 759382 h 1989000"/>
                <a:gd name="connsiteX6" fmla="*/ 1694768 w 1778686"/>
                <a:gd name="connsiteY6" fmla="*/ 1609628 h 1989000"/>
                <a:gd name="connsiteX7" fmla="*/ 694428 w 1778686"/>
                <a:gd name="connsiteY7" fmla="*/ 1989000 h 1989000"/>
                <a:gd name="connsiteX8" fmla="*/ 690694 w 1778686"/>
                <a:gd name="connsiteY8" fmla="*/ 1984752 h 1989000"/>
                <a:gd name="connsiteX9" fmla="*/ 682702 w 1778686"/>
                <a:gd name="connsiteY9" fmla="*/ 1551443 h 1989000"/>
                <a:gd name="connsiteX10" fmla="*/ 645534 w 1778686"/>
                <a:gd name="connsiteY10" fmla="*/ 1551443 h 1989000"/>
                <a:gd name="connsiteX11" fmla="*/ 655079 w 1778686"/>
                <a:gd name="connsiteY11" fmla="*/ 1978344 h 1989000"/>
                <a:gd name="connsiteX12" fmla="*/ 81266 w 1778686"/>
                <a:gd name="connsiteY12" fmla="*/ 1325502 h 1989000"/>
                <a:gd name="connsiteX13" fmla="*/ 0 w 1778686"/>
                <a:gd name="connsiteY13" fmla="*/ 446648 h 1989000"/>
                <a:gd name="connsiteX14" fmla="*/ 1 w 1778686"/>
                <a:gd name="connsiteY14" fmla="*/ 446648 h 1989000"/>
                <a:gd name="connsiteX15" fmla="*/ 270030 w 1778686"/>
                <a:gd name="connsiteY15" fmla="*/ 690722 h 1989000"/>
                <a:gd name="connsiteX16" fmla="*/ 13844 w 1778686"/>
                <a:gd name="connsiteY16" fmla="*/ 399252 h 1989000"/>
                <a:gd name="connsiteX17" fmla="*/ 1082570 w 1778686"/>
                <a:gd name="connsiteY17" fmla="*/ 0 h 1989000"/>
                <a:gd name="connsiteX0" fmla="*/ 1082570 w 1778686"/>
                <a:gd name="connsiteY0" fmla="*/ 0 h 1989000"/>
                <a:gd name="connsiteX1" fmla="*/ 1778686 w 1778686"/>
                <a:gd name="connsiteY1" fmla="*/ 709877 h 1989000"/>
                <a:gd name="connsiteX2" fmla="*/ 1170130 w 1778686"/>
                <a:gd name="connsiteY2" fmla="*/ 940667 h 1989000"/>
                <a:gd name="connsiteX3" fmla="*/ 1170130 w 1778686"/>
                <a:gd name="connsiteY3" fmla="*/ 989166 h 1989000"/>
                <a:gd name="connsiteX4" fmla="*/ 1776033 w 1778686"/>
                <a:gd name="connsiteY4" fmla="*/ 759382 h 1989000"/>
                <a:gd name="connsiteX5" fmla="*/ 1776034 w 1778686"/>
                <a:gd name="connsiteY5" fmla="*/ 759382 h 1989000"/>
                <a:gd name="connsiteX6" fmla="*/ 1694768 w 1778686"/>
                <a:gd name="connsiteY6" fmla="*/ 1609628 h 1989000"/>
                <a:gd name="connsiteX7" fmla="*/ 694428 w 1778686"/>
                <a:gd name="connsiteY7" fmla="*/ 1989000 h 1989000"/>
                <a:gd name="connsiteX8" fmla="*/ 690694 w 1778686"/>
                <a:gd name="connsiteY8" fmla="*/ 1984752 h 1989000"/>
                <a:gd name="connsiteX9" fmla="*/ 682702 w 1778686"/>
                <a:gd name="connsiteY9" fmla="*/ 1551443 h 1989000"/>
                <a:gd name="connsiteX10" fmla="*/ 645534 w 1778686"/>
                <a:gd name="connsiteY10" fmla="*/ 1551443 h 1989000"/>
                <a:gd name="connsiteX11" fmla="*/ 655079 w 1778686"/>
                <a:gd name="connsiteY11" fmla="*/ 1978344 h 1989000"/>
                <a:gd name="connsiteX12" fmla="*/ 81266 w 1778686"/>
                <a:gd name="connsiteY12" fmla="*/ 1325502 h 1989000"/>
                <a:gd name="connsiteX13" fmla="*/ 0 w 1778686"/>
                <a:gd name="connsiteY13" fmla="*/ 446648 h 1989000"/>
                <a:gd name="connsiteX14" fmla="*/ 1 w 1778686"/>
                <a:gd name="connsiteY14" fmla="*/ 446648 h 1989000"/>
                <a:gd name="connsiteX15" fmla="*/ 13844 w 1778686"/>
                <a:gd name="connsiteY15" fmla="*/ 399252 h 1989000"/>
                <a:gd name="connsiteX16" fmla="*/ 1082570 w 1778686"/>
                <a:gd name="connsiteY16" fmla="*/ 0 h 1989000"/>
                <a:gd name="connsiteX0" fmla="*/ 1082570 w 1778686"/>
                <a:gd name="connsiteY0" fmla="*/ 0 h 1989000"/>
                <a:gd name="connsiteX1" fmla="*/ 1778686 w 1778686"/>
                <a:gd name="connsiteY1" fmla="*/ 709877 h 1989000"/>
                <a:gd name="connsiteX2" fmla="*/ 1170130 w 1778686"/>
                <a:gd name="connsiteY2" fmla="*/ 989166 h 1989000"/>
                <a:gd name="connsiteX3" fmla="*/ 1776033 w 1778686"/>
                <a:gd name="connsiteY3" fmla="*/ 759382 h 1989000"/>
                <a:gd name="connsiteX4" fmla="*/ 1776034 w 1778686"/>
                <a:gd name="connsiteY4" fmla="*/ 759382 h 1989000"/>
                <a:gd name="connsiteX5" fmla="*/ 1694768 w 1778686"/>
                <a:gd name="connsiteY5" fmla="*/ 1609628 h 1989000"/>
                <a:gd name="connsiteX6" fmla="*/ 694428 w 1778686"/>
                <a:gd name="connsiteY6" fmla="*/ 1989000 h 1989000"/>
                <a:gd name="connsiteX7" fmla="*/ 690694 w 1778686"/>
                <a:gd name="connsiteY7" fmla="*/ 1984752 h 1989000"/>
                <a:gd name="connsiteX8" fmla="*/ 682702 w 1778686"/>
                <a:gd name="connsiteY8" fmla="*/ 1551443 h 1989000"/>
                <a:gd name="connsiteX9" fmla="*/ 645534 w 1778686"/>
                <a:gd name="connsiteY9" fmla="*/ 1551443 h 1989000"/>
                <a:gd name="connsiteX10" fmla="*/ 655079 w 1778686"/>
                <a:gd name="connsiteY10" fmla="*/ 1978344 h 1989000"/>
                <a:gd name="connsiteX11" fmla="*/ 81266 w 1778686"/>
                <a:gd name="connsiteY11" fmla="*/ 1325502 h 1989000"/>
                <a:gd name="connsiteX12" fmla="*/ 0 w 1778686"/>
                <a:gd name="connsiteY12" fmla="*/ 446648 h 1989000"/>
                <a:gd name="connsiteX13" fmla="*/ 1 w 1778686"/>
                <a:gd name="connsiteY13" fmla="*/ 446648 h 1989000"/>
                <a:gd name="connsiteX14" fmla="*/ 13844 w 1778686"/>
                <a:gd name="connsiteY14" fmla="*/ 399252 h 1989000"/>
                <a:gd name="connsiteX15" fmla="*/ 1082570 w 1778686"/>
                <a:gd name="connsiteY15" fmla="*/ 0 h 1989000"/>
                <a:gd name="connsiteX0" fmla="*/ 1082570 w 1778686"/>
                <a:gd name="connsiteY0" fmla="*/ 0 h 1989000"/>
                <a:gd name="connsiteX1" fmla="*/ 1778686 w 1778686"/>
                <a:gd name="connsiteY1" fmla="*/ 709877 h 1989000"/>
                <a:gd name="connsiteX2" fmla="*/ 1776033 w 1778686"/>
                <a:gd name="connsiteY2" fmla="*/ 759382 h 1989000"/>
                <a:gd name="connsiteX3" fmla="*/ 1776034 w 1778686"/>
                <a:gd name="connsiteY3" fmla="*/ 759382 h 1989000"/>
                <a:gd name="connsiteX4" fmla="*/ 1694768 w 1778686"/>
                <a:gd name="connsiteY4" fmla="*/ 1609628 h 1989000"/>
                <a:gd name="connsiteX5" fmla="*/ 694428 w 1778686"/>
                <a:gd name="connsiteY5" fmla="*/ 1989000 h 1989000"/>
                <a:gd name="connsiteX6" fmla="*/ 690694 w 1778686"/>
                <a:gd name="connsiteY6" fmla="*/ 1984752 h 1989000"/>
                <a:gd name="connsiteX7" fmla="*/ 682702 w 1778686"/>
                <a:gd name="connsiteY7" fmla="*/ 1551443 h 1989000"/>
                <a:gd name="connsiteX8" fmla="*/ 645534 w 1778686"/>
                <a:gd name="connsiteY8" fmla="*/ 1551443 h 1989000"/>
                <a:gd name="connsiteX9" fmla="*/ 655079 w 1778686"/>
                <a:gd name="connsiteY9" fmla="*/ 1978344 h 1989000"/>
                <a:gd name="connsiteX10" fmla="*/ 81266 w 1778686"/>
                <a:gd name="connsiteY10" fmla="*/ 1325502 h 1989000"/>
                <a:gd name="connsiteX11" fmla="*/ 0 w 1778686"/>
                <a:gd name="connsiteY11" fmla="*/ 446648 h 1989000"/>
                <a:gd name="connsiteX12" fmla="*/ 1 w 1778686"/>
                <a:gd name="connsiteY12" fmla="*/ 446648 h 1989000"/>
                <a:gd name="connsiteX13" fmla="*/ 13844 w 1778686"/>
                <a:gd name="connsiteY13" fmla="*/ 399252 h 1989000"/>
                <a:gd name="connsiteX14" fmla="*/ 1082570 w 1778686"/>
                <a:gd name="connsiteY14" fmla="*/ 0 h 1989000"/>
                <a:gd name="connsiteX0" fmla="*/ 1082570 w 1778686"/>
                <a:gd name="connsiteY0" fmla="*/ 0 h 1989000"/>
                <a:gd name="connsiteX1" fmla="*/ 1778686 w 1778686"/>
                <a:gd name="connsiteY1" fmla="*/ 709877 h 1989000"/>
                <a:gd name="connsiteX2" fmla="*/ 1776033 w 1778686"/>
                <a:gd name="connsiteY2" fmla="*/ 759382 h 1989000"/>
                <a:gd name="connsiteX3" fmla="*/ 1776034 w 1778686"/>
                <a:gd name="connsiteY3" fmla="*/ 759382 h 1989000"/>
                <a:gd name="connsiteX4" fmla="*/ 1694768 w 1778686"/>
                <a:gd name="connsiteY4" fmla="*/ 1609628 h 1989000"/>
                <a:gd name="connsiteX5" fmla="*/ 694428 w 1778686"/>
                <a:gd name="connsiteY5" fmla="*/ 1989000 h 1989000"/>
                <a:gd name="connsiteX6" fmla="*/ 690694 w 1778686"/>
                <a:gd name="connsiteY6" fmla="*/ 1984752 h 1989000"/>
                <a:gd name="connsiteX7" fmla="*/ 645534 w 1778686"/>
                <a:gd name="connsiteY7" fmla="*/ 1551443 h 1989000"/>
                <a:gd name="connsiteX8" fmla="*/ 655079 w 1778686"/>
                <a:gd name="connsiteY8" fmla="*/ 1978344 h 1989000"/>
                <a:gd name="connsiteX9" fmla="*/ 81266 w 1778686"/>
                <a:gd name="connsiteY9" fmla="*/ 1325502 h 1989000"/>
                <a:gd name="connsiteX10" fmla="*/ 0 w 1778686"/>
                <a:gd name="connsiteY10" fmla="*/ 446648 h 1989000"/>
                <a:gd name="connsiteX11" fmla="*/ 1 w 1778686"/>
                <a:gd name="connsiteY11" fmla="*/ 446648 h 1989000"/>
                <a:gd name="connsiteX12" fmla="*/ 13844 w 1778686"/>
                <a:gd name="connsiteY12" fmla="*/ 399252 h 1989000"/>
                <a:gd name="connsiteX13" fmla="*/ 1082570 w 1778686"/>
                <a:gd name="connsiteY13" fmla="*/ 0 h 1989000"/>
                <a:gd name="connsiteX0" fmla="*/ 1082570 w 1778686"/>
                <a:gd name="connsiteY0" fmla="*/ 0 h 1989000"/>
                <a:gd name="connsiteX1" fmla="*/ 1778686 w 1778686"/>
                <a:gd name="connsiteY1" fmla="*/ 709877 h 1989000"/>
                <a:gd name="connsiteX2" fmla="*/ 1776033 w 1778686"/>
                <a:gd name="connsiteY2" fmla="*/ 759382 h 1989000"/>
                <a:gd name="connsiteX3" fmla="*/ 1776034 w 1778686"/>
                <a:gd name="connsiteY3" fmla="*/ 759382 h 1989000"/>
                <a:gd name="connsiteX4" fmla="*/ 1694768 w 1778686"/>
                <a:gd name="connsiteY4" fmla="*/ 1609628 h 1989000"/>
                <a:gd name="connsiteX5" fmla="*/ 694428 w 1778686"/>
                <a:gd name="connsiteY5" fmla="*/ 1989000 h 1989000"/>
                <a:gd name="connsiteX6" fmla="*/ 690694 w 1778686"/>
                <a:gd name="connsiteY6" fmla="*/ 1984752 h 1989000"/>
                <a:gd name="connsiteX7" fmla="*/ 655079 w 1778686"/>
                <a:gd name="connsiteY7" fmla="*/ 1978344 h 1989000"/>
                <a:gd name="connsiteX8" fmla="*/ 81266 w 1778686"/>
                <a:gd name="connsiteY8" fmla="*/ 1325502 h 1989000"/>
                <a:gd name="connsiteX9" fmla="*/ 0 w 1778686"/>
                <a:gd name="connsiteY9" fmla="*/ 446648 h 1989000"/>
                <a:gd name="connsiteX10" fmla="*/ 1 w 1778686"/>
                <a:gd name="connsiteY10" fmla="*/ 446648 h 1989000"/>
                <a:gd name="connsiteX11" fmla="*/ 13844 w 1778686"/>
                <a:gd name="connsiteY11" fmla="*/ 399252 h 1989000"/>
                <a:gd name="connsiteX12" fmla="*/ 1082570 w 1778686"/>
                <a:gd name="connsiteY12" fmla="*/ 0 h 1989000"/>
                <a:gd name="connsiteX0" fmla="*/ 1082570 w 1778686"/>
                <a:gd name="connsiteY0" fmla="*/ 0 h 1989000"/>
                <a:gd name="connsiteX1" fmla="*/ 1778686 w 1778686"/>
                <a:gd name="connsiteY1" fmla="*/ 709877 h 1989000"/>
                <a:gd name="connsiteX2" fmla="*/ 1776033 w 1778686"/>
                <a:gd name="connsiteY2" fmla="*/ 759382 h 1989000"/>
                <a:gd name="connsiteX3" fmla="*/ 1776034 w 1778686"/>
                <a:gd name="connsiteY3" fmla="*/ 759382 h 1989000"/>
                <a:gd name="connsiteX4" fmla="*/ 1694768 w 1778686"/>
                <a:gd name="connsiteY4" fmla="*/ 1609628 h 1989000"/>
                <a:gd name="connsiteX5" fmla="*/ 694428 w 1778686"/>
                <a:gd name="connsiteY5" fmla="*/ 1989000 h 1989000"/>
                <a:gd name="connsiteX6" fmla="*/ 655079 w 1778686"/>
                <a:gd name="connsiteY6" fmla="*/ 1978344 h 1989000"/>
                <a:gd name="connsiteX7" fmla="*/ 81266 w 1778686"/>
                <a:gd name="connsiteY7" fmla="*/ 1325502 h 1989000"/>
                <a:gd name="connsiteX8" fmla="*/ 0 w 1778686"/>
                <a:gd name="connsiteY8" fmla="*/ 446648 h 1989000"/>
                <a:gd name="connsiteX9" fmla="*/ 1 w 1778686"/>
                <a:gd name="connsiteY9" fmla="*/ 446648 h 1989000"/>
                <a:gd name="connsiteX10" fmla="*/ 13844 w 1778686"/>
                <a:gd name="connsiteY10" fmla="*/ 399252 h 1989000"/>
                <a:gd name="connsiteX11" fmla="*/ 1082570 w 1778686"/>
                <a:gd name="connsiteY11" fmla="*/ 0 h 1989000"/>
                <a:gd name="connsiteX0" fmla="*/ 1082570 w 1778686"/>
                <a:gd name="connsiteY0" fmla="*/ 0 h 1989000"/>
                <a:gd name="connsiteX1" fmla="*/ 1778686 w 1778686"/>
                <a:gd name="connsiteY1" fmla="*/ 709877 h 1989000"/>
                <a:gd name="connsiteX2" fmla="*/ 1776033 w 1778686"/>
                <a:gd name="connsiteY2" fmla="*/ 759382 h 1989000"/>
                <a:gd name="connsiteX3" fmla="*/ 1776034 w 1778686"/>
                <a:gd name="connsiteY3" fmla="*/ 759382 h 1989000"/>
                <a:gd name="connsiteX4" fmla="*/ 1694768 w 1778686"/>
                <a:gd name="connsiteY4" fmla="*/ 1609628 h 1989000"/>
                <a:gd name="connsiteX5" fmla="*/ 694428 w 1778686"/>
                <a:gd name="connsiteY5" fmla="*/ 1989000 h 1989000"/>
                <a:gd name="connsiteX6" fmla="*/ 655079 w 1778686"/>
                <a:gd name="connsiteY6" fmla="*/ 1978344 h 1989000"/>
                <a:gd name="connsiteX7" fmla="*/ 81266 w 1778686"/>
                <a:gd name="connsiteY7" fmla="*/ 1325502 h 1989000"/>
                <a:gd name="connsiteX8" fmla="*/ 0 w 1778686"/>
                <a:gd name="connsiteY8" fmla="*/ 446648 h 1989000"/>
                <a:gd name="connsiteX9" fmla="*/ 1 w 1778686"/>
                <a:gd name="connsiteY9" fmla="*/ 446648 h 1989000"/>
                <a:gd name="connsiteX10" fmla="*/ 13844 w 1778686"/>
                <a:gd name="connsiteY10" fmla="*/ 399252 h 1989000"/>
                <a:gd name="connsiteX11" fmla="*/ 1082570 w 1778686"/>
                <a:gd name="connsiteY11" fmla="*/ 0 h 1989000"/>
                <a:gd name="connsiteX0" fmla="*/ 1082570 w 1778686"/>
                <a:gd name="connsiteY0" fmla="*/ 0 h 1989000"/>
                <a:gd name="connsiteX1" fmla="*/ 1778686 w 1778686"/>
                <a:gd name="connsiteY1" fmla="*/ 709877 h 1989000"/>
                <a:gd name="connsiteX2" fmla="*/ 1776033 w 1778686"/>
                <a:gd name="connsiteY2" fmla="*/ 759382 h 1989000"/>
                <a:gd name="connsiteX3" fmla="*/ 1776034 w 1778686"/>
                <a:gd name="connsiteY3" fmla="*/ 759382 h 1989000"/>
                <a:gd name="connsiteX4" fmla="*/ 1694768 w 1778686"/>
                <a:gd name="connsiteY4" fmla="*/ 1609628 h 1989000"/>
                <a:gd name="connsiteX5" fmla="*/ 694428 w 1778686"/>
                <a:gd name="connsiteY5" fmla="*/ 1989000 h 1989000"/>
                <a:gd name="connsiteX6" fmla="*/ 655079 w 1778686"/>
                <a:gd name="connsiteY6" fmla="*/ 1978344 h 1989000"/>
                <a:gd name="connsiteX7" fmla="*/ 81266 w 1778686"/>
                <a:gd name="connsiteY7" fmla="*/ 1325502 h 1989000"/>
                <a:gd name="connsiteX8" fmla="*/ 0 w 1778686"/>
                <a:gd name="connsiteY8" fmla="*/ 446648 h 1989000"/>
                <a:gd name="connsiteX9" fmla="*/ 1 w 1778686"/>
                <a:gd name="connsiteY9" fmla="*/ 446648 h 1989000"/>
                <a:gd name="connsiteX10" fmla="*/ 13844 w 1778686"/>
                <a:gd name="connsiteY10" fmla="*/ 399252 h 1989000"/>
                <a:gd name="connsiteX11" fmla="*/ 1082570 w 1778686"/>
                <a:gd name="connsiteY11" fmla="*/ 0 h 1989000"/>
                <a:gd name="connsiteX0" fmla="*/ 1083388 w 1779504"/>
                <a:gd name="connsiteY0" fmla="*/ 0 h 1989000"/>
                <a:gd name="connsiteX1" fmla="*/ 1779504 w 1779504"/>
                <a:gd name="connsiteY1" fmla="*/ 709877 h 1989000"/>
                <a:gd name="connsiteX2" fmla="*/ 1776851 w 1779504"/>
                <a:gd name="connsiteY2" fmla="*/ 759382 h 1989000"/>
                <a:gd name="connsiteX3" fmla="*/ 1776852 w 1779504"/>
                <a:gd name="connsiteY3" fmla="*/ 759382 h 1989000"/>
                <a:gd name="connsiteX4" fmla="*/ 1695586 w 1779504"/>
                <a:gd name="connsiteY4" fmla="*/ 1609628 h 1989000"/>
                <a:gd name="connsiteX5" fmla="*/ 695246 w 1779504"/>
                <a:gd name="connsiteY5" fmla="*/ 1989000 h 1989000"/>
                <a:gd name="connsiteX6" fmla="*/ 655897 w 1779504"/>
                <a:gd name="connsiteY6" fmla="*/ 1978344 h 1989000"/>
                <a:gd name="connsiteX7" fmla="*/ 82084 w 1779504"/>
                <a:gd name="connsiteY7" fmla="*/ 1325502 h 1989000"/>
                <a:gd name="connsiteX8" fmla="*/ 818 w 1779504"/>
                <a:gd name="connsiteY8" fmla="*/ 446648 h 1989000"/>
                <a:gd name="connsiteX9" fmla="*/ 819 w 1779504"/>
                <a:gd name="connsiteY9" fmla="*/ 446648 h 1989000"/>
                <a:gd name="connsiteX10" fmla="*/ 14662 w 1779504"/>
                <a:gd name="connsiteY10" fmla="*/ 399252 h 1989000"/>
                <a:gd name="connsiteX11" fmla="*/ 1083388 w 1779504"/>
                <a:gd name="connsiteY11" fmla="*/ 0 h 1989000"/>
                <a:gd name="connsiteX0" fmla="*/ 1083388 w 1779504"/>
                <a:gd name="connsiteY0" fmla="*/ 0 h 1989000"/>
                <a:gd name="connsiteX1" fmla="*/ 1779504 w 1779504"/>
                <a:gd name="connsiteY1" fmla="*/ 709877 h 1989000"/>
                <a:gd name="connsiteX2" fmla="*/ 1776851 w 1779504"/>
                <a:gd name="connsiteY2" fmla="*/ 759382 h 1989000"/>
                <a:gd name="connsiteX3" fmla="*/ 1776852 w 1779504"/>
                <a:gd name="connsiteY3" fmla="*/ 759382 h 1989000"/>
                <a:gd name="connsiteX4" fmla="*/ 1695586 w 1779504"/>
                <a:gd name="connsiteY4" fmla="*/ 1609628 h 1989000"/>
                <a:gd name="connsiteX5" fmla="*/ 695246 w 1779504"/>
                <a:gd name="connsiteY5" fmla="*/ 1989000 h 1989000"/>
                <a:gd name="connsiteX6" fmla="*/ 655897 w 1779504"/>
                <a:gd name="connsiteY6" fmla="*/ 1978344 h 1989000"/>
                <a:gd name="connsiteX7" fmla="*/ 82084 w 1779504"/>
                <a:gd name="connsiteY7" fmla="*/ 1325502 h 1989000"/>
                <a:gd name="connsiteX8" fmla="*/ 818 w 1779504"/>
                <a:gd name="connsiteY8" fmla="*/ 446648 h 1989000"/>
                <a:gd name="connsiteX9" fmla="*/ 819 w 1779504"/>
                <a:gd name="connsiteY9" fmla="*/ 446648 h 1989000"/>
                <a:gd name="connsiteX10" fmla="*/ 14662 w 1779504"/>
                <a:gd name="connsiteY10" fmla="*/ 399252 h 1989000"/>
                <a:gd name="connsiteX11" fmla="*/ 1083388 w 1779504"/>
                <a:gd name="connsiteY11" fmla="*/ 0 h 1989000"/>
                <a:gd name="connsiteX0" fmla="*/ 1083388 w 1779504"/>
                <a:gd name="connsiteY0" fmla="*/ 0 h 1989840"/>
                <a:gd name="connsiteX1" fmla="*/ 1779504 w 1779504"/>
                <a:gd name="connsiteY1" fmla="*/ 709877 h 1989840"/>
                <a:gd name="connsiteX2" fmla="*/ 1776851 w 1779504"/>
                <a:gd name="connsiteY2" fmla="*/ 759382 h 1989840"/>
                <a:gd name="connsiteX3" fmla="*/ 1776852 w 1779504"/>
                <a:gd name="connsiteY3" fmla="*/ 759382 h 1989840"/>
                <a:gd name="connsiteX4" fmla="*/ 1695586 w 1779504"/>
                <a:gd name="connsiteY4" fmla="*/ 1609628 h 1989840"/>
                <a:gd name="connsiteX5" fmla="*/ 695246 w 1779504"/>
                <a:gd name="connsiteY5" fmla="*/ 1989000 h 1989840"/>
                <a:gd name="connsiteX6" fmla="*/ 655897 w 1779504"/>
                <a:gd name="connsiteY6" fmla="*/ 1978344 h 1989840"/>
                <a:gd name="connsiteX7" fmla="*/ 82084 w 1779504"/>
                <a:gd name="connsiteY7" fmla="*/ 1325502 h 1989840"/>
                <a:gd name="connsiteX8" fmla="*/ 818 w 1779504"/>
                <a:gd name="connsiteY8" fmla="*/ 446648 h 1989840"/>
                <a:gd name="connsiteX9" fmla="*/ 819 w 1779504"/>
                <a:gd name="connsiteY9" fmla="*/ 446648 h 1989840"/>
                <a:gd name="connsiteX10" fmla="*/ 14662 w 1779504"/>
                <a:gd name="connsiteY10" fmla="*/ 399252 h 1989840"/>
                <a:gd name="connsiteX11" fmla="*/ 1083388 w 1779504"/>
                <a:gd name="connsiteY11" fmla="*/ 0 h 1989840"/>
                <a:gd name="connsiteX0" fmla="*/ 1083388 w 1782480"/>
                <a:gd name="connsiteY0" fmla="*/ 0 h 1989840"/>
                <a:gd name="connsiteX1" fmla="*/ 1779504 w 1782480"/>
                <a:gd name="connsiteY1" fmla="*/ 709877 h 1989840"/>
                <a:gd name="connsiteX2" fmla="*/ 1776851 w 1782480"/>
                <a:gd name="connsiteY2" fmla="*/ 759382 h 1989840"/>
                <a:gd name="connsiteX3" fmla="*/ 1776852 w 1782480"/>
                <a:gd name="connsiteY3" fmla="*/ 759382 h 1989840"/>
                <a:gd name="connsiteX4" fmla="*/ 1695586 w 1782480"/>
                <a:gd name="connsiteY4" fmla="*/ 1609628 h 1989840"/>
                <a:gd name="connsiteX5" fmla="*/ 695246 w 1782480"/>
                <a:gd name="connsiteY5" fmla="*/ 1989000 h 1989840"/>
                <a:gd name="connsiteX6" fmla="*/ 655897 w 1782480"/>
                <a:gd name="connsiteY6" fmla="*/ 1978344 h 1989840"/>
                <a:gd name="connsiteX7" fmla="*/ 82084 w 1782480"/>
                <a:gd name="connsiteY7" fmla="*/ 1325502 h 1989840"/>
                <a:gd name="connsiteX8" fmla="*/ 818 w 1782480"/>
                <a:gd name="connsiteY8" fmla="*/ 446648 h 1989840"/>
                <a:gd name="connsiteX9" fmla="*/ 819 w 1782480"/>
                <a:gd name="connsiteY9" fmla="*/ 446648 h 1989840"/>
                <a:gd name="connsiteX10" fmla="*/ 14662 w 1782480"/>
                <a:gd name="connsiteY10" fmla="*/ 399252 h 1989840"/>
                <a:gd name="connsiteX11" fmla="*/ 1083388 w 1782480"/>
                <a:gd name="connsiteY11" fmla="*/ 0 h 1989840"/>
                <a:gd name="connsiteX0" fmla="*/ 1083388 w 1777741"/>
                <a:gd name="connsiteY0" fmla="*/ 0 h 1989840"/>
                <a:gd name="connsiteX1" fmla="*/ 1772032 w 1777741"/>
                <a:gd name="connsiteY1" fmla="*/ 700270 h 1989840"/>
                <a:gd name="connsiteX2" fmla="*/ 1776851 w 1777741"/>
                <a:gd name="connsiteY2" fmla="*/ 759382 h 1989840"/>
                <a:gd name="connsiteX3" fmla="*/ 1776852 w 1777741"/>
                <a:gd name="connsiteY3" fmla="*/ 759382 h 1989840"/>
                <a:gd name="connsiteX4" fmla="*/ 1695586 w 1777741"/>
                <a:gd name="connsiteY4" fmla="*/ 1609628 h 1989840"/>
                <a:gd name="connsiteX5" fmla="*/ 695246 w 1777741"/>
                <a:gd name="connsiteY5" fmla="*/ 1989000 h 1989840"/>
                <a:gd name="connsiteX6" fmla="*/ 655897 w 1777741"/>
                <a:gd name="connsiteY6" fmla="*/ 1978344 h 1989840"/>
                <a:gd name="connsiteX7" fmla="*/ 82084 w 1777741"/>
                <a:gd name="connsiteY7" fmla="*/ 1325502 h 1989840"/>
                <a:gd name="connsiteX8" fmla="*/ 818 w 1777741"/>
                <a:gd name="connsiteY8" fmla="*/ 446648 h 1989840"/>
                <a:gd name="connsiteX9" fmla="*/ 819 w 1777741"/>
                <a:gd name="connsiteY9" fmla="*/ 446648 h 1989840"/>
                <a:gd name="connsiteX10" fmla="*/ 14662 w 1777741"/>
                <a:gd name="connsiteY10" fmla="*/ 399252 h 1989840"/>
                <a:gd name="connsiteX11" fmla="*/ 1083388 w 1777741"/>
                <a:gd name="connsiteY11" fmla="*/ 0 h 1989840"/>
                <a:gd name="connsiteX0" fmla="*/ 1083388 w 1778077"/>
                <a:gd name="connsiteY0" fmla="*/ 0 h 1989840"/>
                <a:gd name="connsiteX1" fmla="*/ 1772032 w 1778077"/>
                <a:gd name="connsiteY1" fmla="*/ 700270 h 1989840"/>
                <a:gd name="connsiteX2" fmla="*/ 1776851 w 1778077"/>
                <a:gd name="connsiteY2" fmla="*/ 759382 h 1989840"/>
                <a:gd name="connsiteX3" fmla="*/ 1776852 w 1778077"/>
                <a:gd name="connsiteY3" fmla="*/ 759382 h 1989840"/>
                <a:gd name="connsiteX4" fmla="*/ 1695586 w 1778077"/>
                <a:gd name="connsiteY4" fmla="*/ 1609628 h 1989840"/>
                <a:gd name="connsiteX5" fmla="*/ 695246 w 1778077"/>
                <a:gd name="connsiteY5" fmla="*/ 1989000 h 1989840"/>
                <a:gd name="connsiteX6" fmla="*/ 655897 w 1778077"/>
                <a:gd name="connsiteY6" fmla="*/ 1978344 h 1989840"/>
                <a:gd name="connsiteX7" fmla="*/ 82084 w 1778077"/>
                <a:gd name="connsiteY7" fmla="*/ 1325502 h 1989840"/>
                <a:gd name="connsiteX8" fmla="*/ 818 w 1778077"/>
                <a:gd name="connsiteY8" fmla="*/ 446648 h 1989840"/>
                <a:gd name="connsiteX9" fmla="*/ 819 w 1778077"/>
                <a:gd name="connsiteY9" fmla="*/ 446648 h 1989840"/>
                <a:gd name="connsiteX10" fmla="*/ 14662 w 1778077"/>
                <a:gd name="connsiteY10" fmla="*/ 399252 h 1989840"/>
                <a:gd name="connsiteX11" fmla="*/ 1083388 w 1778077"/>
                <a:gd name="connsiteY11" fmla="*/ 0 h 1989840"/>
                <a:gd name="connsiteX0" fmla="*/ 1083388 w 1778077"/>
                <a:gd name="connsiteY0" fmla="*/ 0 h 1989840"/>
                <a:gd name="connsiteX1" fmla="*/ 1772032 w 1778077"/>
                <a:gd name="connsiteY1" fmla="*/ 700270 h 1989840"/>
                <a:gd name="connsiteX2" fmla="*/ 1776851 w 1778077"/>
                <a:gd name="connsiteY2" fmla="*/ 759382 h 1989840"/>
                <a:gd name="connsiteX3" fmla="*/ 1695586 w 1778077"/>
                <a:gd name="connsiteY3" fmla="*/ 1609628 h 1989840"/>
                <a:gd name="connsiteX4" fmla="*/ 695246 w 1778077"/>
                <a:gd name="connsiteY4" fmla="*/ 1989000 h 1989840"/>
                <a:gd name="connsiteX5" fmla="*/ 655897 w 1778077"/>
                <a:gd name="connsiteY5" fmla="*/ 1978344 h 1989840"/>
                <a:gd name="connsiteX6" fmla="*/ 82084 w 1778077"/>
                <a:gd name="connsiteY6" fmla="*/ 1325502 h 1989840"/>
                <a:gd name="connsiteX7" fmla="*/ 818 w 1778077"/>
                <a:gd name="connsiteY7" fmla="*/ 446648 h 1989840"/>
                <a:gd name="connsiteX8" fmla="*/ 819 w 1778077"/>
                <a:gd name="connsiteY8" fmla="*/ 446648 h 1989840"/>
                <a:gd name="connsiteX9" fmla="*/ 14662 w 1778077"/>
                <a:gd name="connsiteY9" fmla="*/ 399252 h 1989840"/>
                <a:gd name="connsiteX10" fmla="*/ 1083388 w 1778077"/>
                <a:gd name="connsiteY10" fmla="*/ 0 h 1989840"/>
                <a:gd name="connsiteX0" fmla="*/ 1083388 w 1778520"/>
                <a:gd name="connsiteY0" fmla="*/ 0 h 1989840"/>
                <a:gd name="connsiteX1" fmla="*/ 1772032 w 1778520"/>
                <a:gd name="connsiteY1" fmla="*/ 700270 h 1989840"/>
                <a:gd name="connsiteX2" fmla="*/ 1776851 w 1778520"/>
                <a:gd name="connsiteY2" fmla="*/ 759382 h 1989840"/>
                <a:gd name="connsiteX3" fmla="*/ 1695586 w 1778520"/>
                <a:gd name="connsiteY3" fmla="*/ 1609628 h 1989840"/>
                <a:gd name="connsiteX4" fmla="*/ 695246 w 1778520"/>
                <a:gd name="connsiteY4" fmla="*/ 1989000 h 1989840"/>
                <a:gd name="connsiteX5" fmla="*/ 655897 w 1778520"/>
                <a:gd name="connsiteY5" fmla="*/ 1978344 h 1989840"/>
                <a:gd name="connsiteX6" fmla="*/ 82084 w 1778520"/>
                <a:gd name="connsiteY6" fmla="*/ 1325502 h 1989840"/>
                <a:gd name="connsiteX7" fmla="*/ 818 w 1778520"/>
                <a:gd name="connsiteY7" fmla="*/ 446648 h 1989840"/>
                <a:gd name="connsiteX8" fmla="*/ 819 w 1778520"/>
                <a:gd name="connsiteY8" fmla="*/ 446648 h 1989840"/>
                <a:gd name="connsiteX9" fmla="*/ 14662 w 1778520"/>
                <a:gd name="connsiteY9" fmla="*/ 399252 h 1989840"/>
                <a:gd name="connsiteX10" fmla="*/ 1083388 w 1778520"/>
                <a:gd name="connsiteY10" fmla="*/ 0 h 1989840"/>
                <a:gd name="connsiteX0" fmla="*/ 1083388 w 1778077"/>
                <a:gd name="connsiteY0" fmla="*/ 0 h 1989840"/>
                <a:gd name="connsiteX1" fmla="*/ 1772032 w 1778077"/>
                <a:gd name="connsiteY1" fmla="*/ 700270 h 1989840"/>
                <a:gd name="connsiteX2" fmla="*/ 1776851 w 1778077"/>
                <a:gd name="connsiteY2" fmla="*/ 759382 h 1989840"/>
                <a:gd name="connsiteX3" fmla="*/ 1695586 w 1778077"/>
                <a:gd name="connsiteY3" fmla="*/ 1609628 h 1989840"/>
                <a:gd name="connsiteX4" fmla="*/ 695246 w 1778077"/>
                <a:gd name="connsiteY4" fmla="*/ 1989000 h 1989840"/>
                <a:gd name="connsiteX5" fmla="*/ 655897 w 1778077"/>
                <a:gd name="connsiteY5" fmla="*/ 1978344 h 1989840"/>
                <a:gd name="connsiteX6" fmla="*/ 82084 w 1778077"/>
                <a:gd name="connsiteY6" fmla="*/ 1325502 h 1989840"/>
                <a:gd name="connsiteX7" fmla="*/ 818 w 1778077"/>
                <a:gd name="connsiteY7" fmla="*/ 446648 h 1989840"/>
                <a:gd name="connsiteX8" fmla="*/ 819 w 1778077"/>
                <a:gd name="connsiteY8" fmla="*/ 446648 h 1989840"/>
                <a:gd name="connsiteX9" fmla="*/ 14662 w 1778077"/>
                <a:gd name="connsiteY9" fmla="*/ 399252 h 1989840"/>
                <a:gd name="connsiteX10" fmla="*/ 1083388 w 1778077"/>
                <a:gd name="connsiteY10" fmla="*/ 0 h 19898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778077" h="1989840">
                  <a:moveTo>
                    <a:pt x="1083388" y="0"/>
                  </a:moveTo>
                  <a:lnTo>
                    <a:pt x="1772032" y="700270"/>
                  </a:lnTo>
                  <a:cubicBezTo>
                    <a:pt x="1780756" y="710367"/>
                    <a:pt x="1777734" y="743948"/>
                    <a:pt x="1776851" y="759382"/>
                  </a:cubicBezTo>
                  <a:cubicBezTo>
                    <a:pt x="1775968" y="774816"/>
                    <a:pt x="1722674" y="1326213"/>
                    <a:pt x="1695586" y="1609628"/>
                  </a:cubicBezTo>
                  <a:lnTo>
                    <a:pt x="695246" y="1989000"/>
                  </a:lnTo>
                  <a:cubicBezTo>
                    <a:pt x="684265" y="1991853"/>
                    <a:pt x="664743" y="1987233"/>
                    <a:pt x="655897" y="1978344"/>
                  </a:cubicBezTo>
                  <a:cubicBezTo>
                    <a:pt x="647051" y="1969455"/>
                    <a:pt x="273355" y="1543116"/>
                    <a:pt x="82084" y="1325502"/>
                  </a:cubicBezTo>
                  <a:lnTo>
                    <a:pt x="818" y="446648"/>
                  </a:lnTo>
                  <a:cubicBezTo>
                    <a:pt x="818" y="446648"/>
                    <a:pt x="3677" y="461379"/>
                    <a:pt x="819" y="446648"/>
                  </a:cubicBezTo>
                  <a:cubicBezTo>
                    <a:pt x="-2039" y="431917"/>
                    <a:pt x="2576" y="404377"/>
                    <a:pt x="14662" y="399252"/>
                  </a:cubicBezTo>
                  <a:cubicBezTo>
                    <a:pt x="26748" y="394127"/>
                    <a:pt x="727146" y="133084"/>
                    <a:pt x="1083388" y="0"/>
                  </a:cubicBezTo>
                  <a:close/>
                </a:path>
              </a:pathLst>
            </a:custGeom>
            <a:solidFill>
              <a:srgbClr val="0070C0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9" name="フリーフォーム: 図形 188">
              <a:extLst>
                <a:ext uri="{FF2B5EF4-FFF2-40B4-BE49-F238E27FC236}">
                  <a16:creationId xmlns:a16="http://schemas.microsoft.com/office/drawing/2014/main" id="{68FCA83B-7F8C-4B97-9DFD-E7A9AC4CA04C}"/>
                </a:ext>
              </a:extLst>
            </p:cNvPr>
            <p:cNvSpPr/>
            <p:nvPr/>
          </p:nvSpPr>
          <p:spPr>
            <a:xfrm>
              <a:off x="1261358" y="976018"/>
              <a:ext cx="823079" cy="919861"/>
            </a:xfrm>
            <a:custGeom>
              <a:avLst/>
              <a:gdLst>
                <a:gd name="connsiteX0" fmla="*/ 458143 w 1088213"/>
                <a:gd name="connsiteY0" fmla="*/ 0 h 1933020"/>
                <a:gd name="connsiteX1" fmla="*/ 1088213 w 1088213"/>
                <a:gd name="connsiteY1" fmla="*/ 716849 h 1933020"/>
                <a:gd name="connsiteX2" fmla="*/ 1007836 w 1088213"/>
                <a:gd name="connsiteY2" fmla="*/ 1557797 h 1933020"/>
                <a:gd name="connsiteX3" fmla="*/ 18436 w 1088213"/>
                <a:gd name="connsiteY3" fmla="*/ 1933020 h 1933020"/>
                <a:gd name="connsiteX4" fmla="*/ 14743 w 1088213"/>
                <a:gd name="connsiteY4" fmla="*/ 1928818 h 1933020"/>
                <a:gd name="connsiteX5" fmla="*/ 0 w 1088213"/>
                <a:gd name="connsiteY5" fmla="*/ 1129546 h 1933020"/>
                <a:gd name="connsiteX6" fmla="*/ 1088212 w 1088213"/>
                <a:gd name="connsiteY6" fmla="*/ 716849 h 1933020"/>
                <a:gd name="connsiteX7" fmla="*/ 458142 w 1088213"/>
                <a:gd name="connsiteY7" fmla="*/ 0 h 1933020"/>
                <a:gd name="connsiteX8" fmla="*/ 458143 w 1088213"/>
                <a:gd name="connsiteY8" fmla="*/ 0 h 1933020"/>
                <a:gd name="connsiteX0" fmla="*/ 458142 w 1088213"/>
                <a:gd name="connsiteY0" fmla="*/ 0 h 1933020"/>
                <a:gd name="connsiteX1" fmla="*/ 1088213 w 1088213"/>
                <a:gd name="connsiteY1" fmla="*/ 716849 h 1933020"/>
                <a:gd name="connsiteX2" fmla="*/ 1007836 w 1088213"/>
                <a:gd name="connsiteY2" fmla="*/ 1557797 h 1933020"/>
                <a:gd name="connsiteX3" fmla="*/ 18436 w 1088213"/>
                <a:gd name="connsiteY3" fmla="*/ 1933020 h 1933020"/>
                <a:gd name="connsiteX4" fmla="*/ 14743 w 1088213"/>
                <a:gd name="connsiteY4" fmla="*/ 1928818 h 1933020"/>
                <a:gd name="connsiteX5" fmla="*/ 0 w 1088213"/>
                <a:gd name="connsiteY5" fmla="*/ 1129546 h 1933020"/>
                <a:gd name="connsiteX6" fmla="*/ 1088212 w 1088213"/>
                <a:gd name="connsiteY6" fmla="*/ 716849 h 1933020"/>
                <a:gd name="connsiteX7" fmla="*/ 458142 w 1088213"/>
                <a:gd name="connsiteY7" fmla="*/ 0 h 1933020"/>
                <a:gd name="connsiteX0" fmla="*/ 1088212 w 1088213"/>
                <a:gd name="connsiteY0" fmla="*/ 0 h 1216171"/>
                <a:gd name="connsiteX1" fmla="*/ 1088213 w 1088213"/>
                <a:gd name="connsiteY1" fmla="*/ 0 h 1216171"/>
                <a:gd name="connsiteX2" fmla="*/ 1007836 w 1088213"/>
                <a:gd name="connsiteY2" fmla="*/ 840948 h 1216171"/>
                <a:gd name="connsiteX3" fmla="*/ 18436 w 1088213"/>
                <a:gd name="connsiteY3" fmla="*/ 1216171 h 1216171"/>
                <a:gd name="connsiteX4" fmla="*/ 14743 w 1088213"/>
                <a:gd name="connsiteY4" fmla="*/ 1211969 h 1216171"/>
                <a:gd name="connsiteX5" fmla="*/ 0 w 1088213"/>
                <a:gd name="connsiteY5" fmla="*/ 412697 h 1216171"/>
                <a:gd name="connsiteX6" fmla="*/ 1088212 w 1088213"/>
                <a:gd name="connsiteY6" fmla="*/ 0 h 12161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88213" h="1216171">
                  <a:moveTo>
                    <a:pt x="1088212" y="0"/>
                  </a:moveTo>
                  <a:lnTo>
                    <a:pt x="1088213" y="0"/>
                  </a:lnTo>
                  <a:lnTo>
                    <a:pt x="1007836" y="840948"/>
                  </a:lnTo>
                  <a:lnTo>
                    <a:pt x="18436" y="1216171"/>
                  </a:lnTo>
                  <a:lnTo>
                    <a:pt x="14743" y="1211969"/>
                  </a:lnTo>
                  <a:lnTo>
                    <a:pt x="0" y="412697"/>
                  </a:lnTo>
                  <a:lnTo>
                    <a:pt x="1088212" y="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0" name="フリーフォーム: 図形 189">
              <a:extLst>
                <a:ext uri="{FF2B5EF4-FFF2-40B4-BE49-F238E27FC236}">
                  <a16:creationId xmlns:a16="http://schemas.microsoft.com/office/drawing/2014/main" id="{2004EAE6-7B87-4A53-A1D9-C3286BE2A39E}"/>
                </a:ext>
              </a:extLst>
            </p:cNvPr>
            <p:cNvSpPr/>
            <p:nvPr/>
          </p:nvSpPr>
          <p:spPr>
            <a:xfrm>
              <a:off x="747739" y="747447"/>
              <a:ext cx="490056" cy="1145841"/>
            </a:xfrm>
            <a:custGeom>
              <a:avLst/>
              <a:gdLst>
                <a:gd name="connsiteX0" fmla="*/ 1 w 647914"/>
                <a:gd name="connsiteY0" fmla="*/ 0 h 1514945"/>
                <a:gd name="connsiteX1" fmla="*/ 630070 w 647914"/>
                <a:gd name="connsiteY1" fmla="*/ 716848 h 1514945"/>
                <a:gd name="connsiteX2" fmla="*/ 633171 w 647914"/>
                <a:gd name="connsiteY2" fmla="*/ 715672 h 1514945"/>
                <a:gd name="connsiteX3" fmla="*/ 647914 w 647914"/>
                <a:gd name="connsiteY3" fmla="*/ 1514945 h 1514945"/>
                <a:gd name="connsiteX4" fmla="*/ 80377 w 647914"/>
                <a:gd name="connsiteY4" fmla="*/ 869242 h 1514945"/>
                <a:gd name="connsiteX5" fmla="*/ 0 w 647914"/>
                <a:gd name="connsiteY5" fmla="*/ 0 h 1514945"/>
                <a:gd name="connsiteX6" fmla="*/ 1 w 647914"/>
                <a:gd name="connsiteY6" fmla="*/ 0 h 1514945"/>
                <a:gd name="connsiteX0" fmla="*/ 1 w 647914"/>
                <a:gd name="connsiteY0" fmla="*/ 0 h 1514945"/>
                <a:gd name="connsiteX1" fmla="*/ 630070 w 647914"/>
                <a:gd name="connsiteY1" fmla="*/ 716848 h 1514945"/>
                <a:gd name="connsiteX2" fmla="*/ 647914 w 647914"/>
                <a:gd name="connsiteY2" fmla="*/ 1514945 h 1514945"/>
                <a:gd name="connsiteX3" fmla="*/ 80377 w 647914"/>
                <a:gd name="connsiteY3" fmla="*/ 869242 h 1514945"/>
                <a:gd name="connsiteX4" fmla="*/ 0 w 647914"/>
                <a:gd name="connsiteY4" fmla="*/ 0 h 1514945"/>
                <a:gd name="connsiteX5" fmla="*/ 1 w 647914"/>
                <a:gd name="connsiteY5" fmla="*/ 0 h 15149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47914" h="1514945">
                  <a:moveTo>
                    <a:pt x="1" y="0"/>
                  </a:moveTo>
                  <a:lnTo>
                    <a:pt x="630070" y="716848"/>
                  </a:lnTo>
                  <a:lnTo>
                    <a:pt x="647914" y="1514945"/>
                  </a:lnTo>
                  <a:lnTo>
                    <a:pt x="80377" y="869242"/>
                  </a:lnTo>
                  <a:lnTo>
                    <a:pt x="0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1" name="楕円 190">
              <a:extLst>
                <a:ext uri="{FF2B5EF4-FFF2-40B4-BE49-F238E27FC236}">
                  <a16:creationId xmlns:a16="http://schemas.microsoft.com/office/drawing/2014/main" id="{4E606D67-29F0-4270-B423-34B7EB46CD44}"/>
                </a:ext>
              </a:extLst>
            </p:cNvPr>
            <p:cNvSpPr/>
            <p:nvPr/>
          </p:nvSpPr>
          <p:spPr>
            <a:xfrm>
              <a:off x="1229706" y="681451"/>
              <a:ext cx="376876" cy="26722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2" name="楕円 191">
              <a:extLst>
                <a:ext uri="{FF2B5EF4-FFF2-40B4-BE49-F238E27FC236}">
                  <a16:creationId xmlns:a16="http://schemas.microsoft.com/office/drawing/2014/main" id="{9CB36A22-3B36-4ADC-AA1A-B64FD5B67851}"/>
                </a:ext>
              </a:extLst>
            </p:cNvPr>
            <p:cNvSpPr/>
            <p:nvPr/>
          </p:nvSpPr>
          <p:spPr>
            <a:xfrm rot="20700000">
              <a:off x="1346131" y="1643917"/>
              <a:ext cx="183150" cy="14651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3" name="楕円 192">
              <a:extLst>
                <a:ext uri="{FF2B5EF4-FFF2-40B4-BE49-F238E27FC236}">
                  <a16:creationId xmlns:a16="http://schemas.microsoft.com/office/drawing/2014/main" id="{0E5A9A21-D2E3-4EDC-93A8-6DC77F04214B}"/>
                </a:ext>
              </a:extLst>
            </p:cNvPr>
            <p:cNvSpPr/>
            <p:nvPr/>
          </p:nvSpPr>
          <p:spPr>
            <a:xfrm rot="20700000">
              <a:off x="1838656" y="1141741"/>
              <a:ext cx="183150" cy="14651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4" name="楕円 193">
              <a:extLst>
                <a:ext uri="{FF2B5EF4-FFF2-40B4-BE49-F238E27FC236}">
                  <a16:creationId xmlns:a16="http://schemas.microsoft.com/office/drawing/2014/main" id="{4E4BCCC5-3283-40C5-A3D3-AE9BDAD97DE8}"/>
                </a:ext>
              </a:extLst>
            </p:cNvPr>
            <p:cNvSpPr/>
            <p:nvPr/>
          </p:nvSpPr>
          <p:spPr>
            <a:xfrm rot="20700000">
              <a:off x="821063" y="1013493"/>
              <a:ext cx="109540" cy="16273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5" name="楕円 194">
              <a:extLst>
                <a:ext uri="{FF2B5EF4-FFF2-40B4-BE49-F238E27FC236}">
                  <a16:creationId xmlns:a16="http://schemas.microsoft.com/office/drawing/2014/main" id="{17C77AFA-EE9D-4D67-8F43-10EB2A884275}"/>
                </a:ext>
              </a:extLst>
            </p:cNvPr>
            <p:cNvSpPr/>
            <p:nvPr/>
          </p:nvSpPr>
          <p:spPr>
            <a:xfrm rot="20700000">
              <a:off x="1060614" y="1513343"/>
              <a:ext cx="111450" cy="16557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6" name="楕円 195">
              <a:extLst>
                <a:ext uri="{FF2B5EF4-FFF2-40B4-BE49-F238E27FC236}">
                  <a16:creationId xmlns:a16="http://schemas.microsoft.com/office/drawing/2014/main" id="{02230454-8BCD-4DD6-9776-558CE6562A9F}"/>
                </a:ext>
              </a:extLst>
            </p:cNvPr>
            <p:cNvSpPr/>
            <p:nvPr/>
          </p:nvSpPr>
          <p:spPr>
            <a:xfrm rot="20700000">
              <a:off x="1596956" y="1389917"/>
              <a:ext cx="183150" cy="14651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97" name="グループ化 196">
            <a:extLst>
              <a:ext uri="{FF2B5EF4-FFF2-40B4-BE49-F238E27FC236}">
                <a16:creationId xmlns:a16="http://schemas.microsoft.com/office/drawing/2014/main" id="{0785FA01-1929-4ACB-9905-B5F6DC6583E4}"/>
              </a:ext>
            </a:extLst>
          </p:cNvPr>
          <p:cNvGrpSpPr/>
          <p:nvPr/>
        </p:nvGrpSpPr>
        <p:grpSpPr>
          <a:xfrm>
            <a:off x="4270323" y="1461314"/>
            <a:ext cx="1400378" cy="1567156"/>
            <a:chOff x="2522730" y="368660"/>
            <a:chExt cx="1400378" cy="1567156"/>
          </a:xfrm>
        </p:grpSpPr>
        <p:sp>
          <p:nvSpPr>
            <p:cNvPr id="198" name="フリーフォーム: 図形 197">
              <a:extLst>
                <a:ext uri="{FF2B5EF4-FFF2-40B4-BE49-F238E27FC236}">
                  <a16:creationId xmlns:a16="http://schemas.microsoft.com/office/drawing/2014/main" id="{BB6B6094-1F0A-4BA1-BE83-33A8F27B3D9B}"/>
                </a:ext>
              </a:extLst>
            </p:cNvPr>
            <p:cNvSpPr/>
            <p:nvPr/>
          </p:nvSpPr>
          <p:spPr>
            <a:xfrm>
              <a:off x="2522730" y="368660"/>
              <a:ext cx="1400378" cy="1567156"/>
            </a:xfrm>
            <a:custGeom>
              <a:avLst/>
              <a:gdLst>
                <a:gd name="connsiteX0" fmla="*/ 1082570 w 1778686"/>
                <a:gd name="connsiteY0" fmla="*/ 0 h 1989000"/>
                <a:gd name="connsiteX1" fmla="*/ 1778686 w 1778686"/>
                <a:gd name="connsiteY1" fmla="*/ 709877 h 1989000"/>
                <a:gd name="connsiteX2" fmla="*/ 1170130 w 1778686"/>
                <a:gd name="connsiteY2" fmla="*/ 940667 h 1989000"/>
                <a:gd name="connsiteX3" fmla="*/ 1170130 w 1778686"/>
                <a:gd name="connsiteY3" fmla="*/ 989166 h 1989000"/>
                <a:gd name="connsiteX4" fmla="*/ 1776033 w 1778686"/>
                <a:gd name="connsiteY4" fmla="*/ 759382 h 1989000"/>
                <a:gd name="connsiteX5" fmla="*/ 1776034 w 1778686"/>
                <a:gd name="connsiteY5" fmla="*/ 759382 h 1989000"/>
                <a:gd name="connsiteX6" fmla="*/ 1694768 w 1778686"/>
                <a:gd name="connsiteY6" fmla="*/ 1609628 h 1989000"/>
                <a:gd name="connsiteX7" fmla="*/ 694428 w 1778686"/>
                <a:gd name="connsiteY7" fmla="*/ 1989000 h 1989000"/>
                <a:gd name="connsiteX8" fmla="*/ 690694 w 1778686"/>
                <a:gd name="connsiteY8" fmla="*/ 1984752 h 1989000"/>
                <a:gd name="connsiteX9" fmla="*/ 682702 w 1778686"/>
                <a:gd name="connsiteY9" fmla="*/ 1551443 h 1989000"/>
                <a:gd name="connsiteX10" fmla="*/ 645534 w 1778686"/>
                <a:gd name="connsiteY10" fmla="*/ 1551443 h 1989000"/>
                <a:gd name="connsiteX11" fmla="*/ 655079 w 1778686"/>
                <a:gd name="connsiteY11" fmla="*/ 1978344 h 1989000"/>
                <a:gd name="connsiteX12" fmla="*/ 81266 w 1778686"/>
                <a:gd name="connsiteY12" fmla="*/ 1325502 h 1989000"/>
                <a:gd name="connsiteX13" fmla="*/ 0 w 1778686"/>
                <a:gd name="connsiteY13" fmla="*/ 446648 h 1989000"/>
                <a:gd name="connsiteX14" fmla="*/ 1 w 1778686"/>
                <a:gd name="connsiteY14" fmla="*/ 446648 h 1989000"/>
                <a:gd name="connsiteX15" fmla="*/ 270030 w 1778686"/>
                <a:gd name="connsiteY15" fmla="*/ 753868 h 1989000"/>
                <a:gd name="connsiteX16" fmla="*/ 270030 w 1778686"/>
                <a:gd name="connsiteY16" fmla="*/ 690722 h 1989000"/>
                <a:gd name="connsiteX17" fmla="*/ 13844 w 1778686"/>
                <a:gd name="connsiteY17" fmla="*/ 399252 h 1989000"/>
                <a:gd name="connsiteX0" fmla="*/ 1082570 w 1778686"/>
                <a:gd name="connsiteY0" fmla="*/ 0 h 1989000"/>
                <a:gd name="connsiteX1" fmla="*/ 1778686 w 1778686"/>
                <a:gd name="connsiteY1" fmla="*/ 709877 h 1989000"/>
                <a:gd name="connsiteX2" fmla="*/ 1170130 w 1778686"/>
                <a:gd name="connsiteY2" fmla="*/ 940667 h 1989000"/>
                <a:gd name="connsiteX3" fmla="*/ 1170130 w 1778686"/>
                <a:gd name="connsiteY3" fmla="*/ 989166 h 1989000"/>
                <a:gd name="connsiteX4" fmla="*/ 1776033 w 1778686"/>
                <a:gd name="connsiteY4" fmla="*/ 759382 h 1989000"/>
                <a:gd name="connsiteX5" fmla="*/ 1776034 w 1778686"/>
                <a:gd name="connsiteY5" fmla="*/ 759382 h 1989000"/>
                <a:gd name="connsiteX6" fmla="*/ 1694768 w 1778686"/>
                <a:gd name="connsiteY6" fmla="*/ 1609628 h 1989000"/>
                <a:gd name="connsiteX7" fmla="*/ 694428 w 1778686"/>
                <a:gd name="connsiteY7" fmla="*/ 1989000 h 1989000"/>
                <a:gd name="connsiteX8" fmla="*/ 690694 w 1778686"/>
                <a:gd name="connsiteY8" fmla="*/ 1984752 h 1989000"/>
                <a:gd name="connsiteX9" fmla="*/ 682702 w 1778686"/>
                <a:gd name="connsiteY9" fmla="*/ 1551443 h 1989000"/>
                <a:gd name="connsiteX10" fmla="*/ 645534 w 1778686"/>
                <a:gd name="connsiteY10" fmla="*/ 1551443 h 1989000"/>
                <a:gd name="connsiteX11" fmla="*/ 655079 w 1778686"/>
                <a:gd name="connsiteY11" fmla="*/ 1978344 h 1989000"/>
                <a:gd name="connsiteX12" fmla="*/ 81266 w 1778686"/>
                <a:gd name="connsiteY12" fmla="*/ 1325502 h 1989000"/>
                <a:gd name="connsiteX13" fmla="*/ 0 w 1778686"/>
                <a:gd name="connsiteY13" fmla="*/ 446648 h 1989000"/>
                <a:gd name="connsiteX14" fmla="*/ 1 w 1778686"/>
                <a:gd name="connsiteY14" fmla="*/ 446648 h 1989000"/>
                <a:gd name="connsiteX15" fmla="*/ 270030 w 1778686"/>
                <a:gd name="connsiteY15" fmla="*/ 690722 h 1989000"/>
                <a:gd name="connsiteX16" fmla="*/ 13844 w 1778686"/>
                <a:gd name="connsiteY16" fmla="*/ 399252 h 1989000"/>
                <a:gd name="connsiteX17" fmla="*/ 1082570 w 1778686"/>
                <a:gd name="connsiteY17" fmla="*/ 0 h 1989000"/>
                <a:gd name="connsiteX0" fmla="*/ 1082570 w 1778686"/>
                <a:gd name="connsiteY0" fmla="*/ 0 h 1989000"/>
                <a:gd name="connsiteX1" fmla="*/ 1778686 w 1778686"/>
                <a:gd name="connsiteY1" fmla="*/ 709877 h 1989000"/>
                <a:gd name="connsiteX2" fmla="*/ 1170130 w 1778686"/>
                <a:gd name="connsiteY2" fmla="*/ 940667 h 1989000"/>
                <a:gd name="connsiteX3" fmla="*/ 1170130 w 1778686"/>
                <a:gd name="connsiteY3" fmla="*/ 989166 h 1989000"/>
                <a:gd name="connsiteX4" fmla="*/ 1776033 w 1778686"/>
                <a:gd name="connsiteY4" fmla="*/ 759382 h 1989000"/>
                <a:gd name="connsiteX5" fmla="*/ 1776034 w 1778686"/>
                <a:gd name="connsiteY5" fmla="*/ 759382 h 1989000"/>
                <a:gd name="connsiteX6" fmla="*/ 1694768 w 1778686"/>
                <a:gd name="connsiteY6" fmla="*/ 1609628 h 1989000"/>
                <a:gd name="connsiteX7" fmla="*/ 694428 w 1778686"/>
                <a:gd name="connsiteY7" fmla="*/ 1989000 h 1989000"/>
                <a:gd name="connsiteX8" fmla="*/ 690694 w 1778686"/>
                <a:gd name="connsiteY8" fmla="*/ 1984752 h 1989000"/>
                <a:gd name="connsiteX9" fmla="*/ 682702 w 1778686"/>
                <a:gd name="connsiteY9" fmla="*/ 1551443 h 1989000"/>
                <a:gd name="connsiteX10" fmla="*/ 645534 w 1778686"/>
                <a:gd name="connsiteY10" fmla="*/ 1551443 h 1989000"/>
                <a:gd name="connsiteX11" fmla="*/ 655079 w 1778686"/>
                <a:gd name="connsiteY11" fmla="*/ 1978344 h 1989000"/>
                <a:gd name="connsiteX12" fmla="*/ 81266 w 1778686"/>
                <a:gd name="connsiteY12" fmla="*/ 1325502 h 1989000"/>
                <a:gd name="connsiteX13" fmla="*/ 0 w 1778686"/>
                <a:gd name="connsiteY13" fmla="*/ 446648 h 1989000"/>
                <a:gd name="connsiteX14" fmla="*/ 1 w 1778686"/>
                <a:gd name="connsiteY14" fmla="*/ 446648 h 1989000"/>
                <a:gd name="connsiteX15" fmla="*/ 13844 w 1778686"/>
                <a:gd name="connsiteY15" fmla="*/ 399252 h 1989000"/>
                <a:gd name="connsiteX16" fmla="*/ 1082570 w 1778686"/>
                <a:gd name="connsiteY16" fmla="*/ 0 h 1989000"/>
                <a:gd name="connsiteX0" fmla="*/ 1082570 w 1778686"/>
                <a:gd name="connsiteY0" fmla="*/ 0 h 1989000"/>
                <a:gd name="connsiteX1" fmla="*/ 1778686 w 1778686"/>
                <a:gd name="connsiteY1" fmla="*/ 709877 h 1989000"/>
                <a:gd name="connsiteX2" fmla="*/ 1170130 w 1778686"/>
                <a:gd name="connsiteY2" fmla="*/ 989166 h 1989000"/>
                <a:gd name="connsiteX3" fmla="*/ 1776033 w 1778686"/>
                <a:gd name="connsiteY3" fmla="*/ 759382 h 1989000"/>
                <a:gd name="connsiteX4" fmla="*/ 1776034 w 1778686"/>
                <a:gd name="connsiteY4" fmla="*/ 759382 h 1989000"/>
                <a:gd name="connsiteX5" fmla="*/ 1694768 w 1778686"/>
                <a:gd name="connsiteY5" fmla="*/ 1609628 h 1989000"/>
                <a:gd name="connsiteX6" fmla="*/ 694428 w 1778686"/>
                <a:gd name="connsiteY6" fmla="*/ 1989000 h 1989000"/>
                <a:gd name="connsiteX7" fmla="*/ 690694 w 1778686"/>
                <a:gd name="connsiteY7" fmla="*/ 1984752 h 1989000"/>
                <a:gd name="connsiteX8" fmla="*/ 682702 w 1778686"/>
                <a:gd name="connsiteY8" fmla="*/ 1551443 h 1989000"/>
                <a:gd name="connsiteX9" fmla="*/ 645534 w 1778686"/>
                <a:gd name="connsiteY9" fmla="*/ 1551443 h 1989000"/>
                <a:gd name="connsiteX10" fmla="*/ 655079 w 1778686"/>
                <a:gd name="connsiteY10" fmla="*/ 1978344 h 1989000"/>
                <a:gd name="connsiteX11" fmla="*/ 81266 w 1778686"/>
                <a:gd name="connsiteY11" fmla="*/ 1325502 h 1989000"/>
                <a:gd name="connsiteX12" fmla="*/ 0 w 1778686"/>
                <a:gd name="connsiteY12" fmla="*/ 446648 h 1989000"/>
                <a:gd name="connsiteX13" fmla="*/ 1 w 1778686"/>
                <a:gd name="connsiteY13" fmla="*/ 446648 h 1989000"/>
                <a:gd name="connsiteX14" fmla="*/ 13844 w 1778686"/>
                <a:gd name="connsiteY14" fmla="*/ 399252 h 1989000"/>
                <a:gd name="connsiteX15" fmla="*/ 1082570 w 1778686"/>
                <a:gd name="connsiteY15" fmla="*/ 0 h 1989000"/>
                <a:gd name="connsiteX0" fmla="*/ 1082570 w 1778686"/>
                <a:gd name="connsiteY0" fmla="*/ 0 h 1989000"/>
                <a:gd name="connsiteX1" fmla="*/ 1778686 w 1778686"/>
                <a:gd name="connsiteY1" fmla="*/ 709877 h 1989000"/>
                <a:gd name="connsiteX2" fmla="*/ 1776033 w 1778686"/>
                <a:gd name="connsiteY2" fmla="*/ 759382 h 1989000"/>
                <a:gd name="connsiteX3" fmla="*/ 1776034 w 1778686"/>
                <a:gd name="connsiteY3" fmla="*/ 759382 h 1989000"/>
                <a:gd name="connsiteX4" fmla="*/ 1694768 w 1778686"/>
                <a:gd name="connsiteY4" fmla="*/ 1609628 h 1989000"/>
                <a:gd name="connsiteX5" fmla="*/ 694428 w 1778686"/>
                <a:gd name="connsiteY5" fmla="*/ 1989000 h 1989000"/>
                <a:gd name="connsiteX6" fmla="*/ 690694 w 1778686"/>
                <a:gd name="connsiteY6" fmla="*/ 1984752 h 1989000"/>
                <a:gd name="connsiteX7" fmla="*/ 682702 w 1778686"/>
                <a:gd name="connsiteY7" fmla="*/ 1551443 h 1989000"/>
                <a:gd name="connsiteX8" fmla="*/ 645534 w 1778686"/>
                <a:gd name="connsiteY8" fmla="*/ 1551443 h 1989000"/>
                <a:gd name="connsiteX9" fmla="*/ 655079 w 1778686"/>
                <a:gd name="connsiteY9" fmla="*/ 1978344 h 1989000"/>
                <a:gd name="connsiteX10" fmla="*/ 81266 w 1778686"/>
                <a:gd name="connsiteY10" fmla="*/ 1325502 h 1989000"/>
                <a:gd name="connsiteX11" fmla="*/ 0 w 1778686"/>
                <a:gd name="connsiteY11" fmla="*/ 446648 h 1989000"/>
                <a:gd name="connsiteX12" fmla="*/ 1 w 1778686"/>
                <a:gd name="connsiteY12" fmla="*/ 446648 h 1989000"/>
                <a:gd name="connsiteX13" fmla="*/ 13844 w 1778686"/>
                <a:gd name="connsiteY13" fmla="*/ 399252 h 1989000"/>
                <a:gd name="connsiteX14" fmla="*/ 1082570 w 1778686"/>
                <a:gd name="connsiteY14" fmla="*/ 0 h 1989000"/>
                <a:gd name="connsiteX0" fmla="*/ 1082570 w 1778686"/>
                <a:gd name="connsiteY0" fmla="*/ 0 h 1989000"/>
                <a:gd name="connsiteX1" fmla="*/ 1778686 w 1778686"/>
                <a:gd name="connsiteY1" fmla="*/ 709877 h 1989000"/>
                <a:gd name="connsiteX2" fmla="*/ 1776033 w 1778686"/>
                <a:gd name="connsiteY2" fmla="*/ 759382 h 1989000"/>
                <a:gd name="connsiteX3" fmla="*/ 1776034 w 1778686"/>
                <a:gd name="connsiteY3" fmla="*/ 759382 h 1989000"/>
                <a:gd name="connsiteX4" fmla="*/ 1694768 w 1778686"/>
                <a:gd name="connsiteY4" fmla="*/ 1609628 h 1989000"/>
                <a:gd name="connsiteX5" fmla="*/ 694428 w 1778686"/>
                <a:gd name="connsiteY5" fmla="*/ 1989000 h 1989000"/>
                <a:gd name="connsiteX6" fmla="*/ 690694 w 1778686"/>
                <a:gd name="connsiteY6" fmla="*/ 1984752 h 1989000"/>
                <a:gd name="connsiteX7" fmla="*/ 645534 w 1778686"/>
                <a:gd name="connsiteY7" fmla="*/ 1551443 h 1989000"/>
                <a:gd name="connsiteX8" fmla="*/ 655079 w 1778686"/>
                <a:gd name="connsiteY8" fmla="*/ 1978344 h 1989000"/>
                <a:gd name="connsiteX9" fmla="*/ 81266 w 1778686"/>
                <a:gd name="connsiteY9" fmla="*/ 1325502 h 1989000"/>
                <a:gd name="connsiteX10" fmla="*/ 0 w 1778686"/>
                <a:gd name="connsiteY10" fmla="*/ 446648 h 1989000"/>
                <a:gd name="connsiteX11" fmla="*/ 1 w 1778686"/>
                <a:gd name="connsiteY11" fmla="*/ 446648 h 1989000"/>
                <a:gd name="connsiteX12" fmla="*/ 13844 w 1778686"/>
                <a:gd name="connsiteY12" fmla="*/ 399252 h 1989000"/>
                <a:gd name="connsiteX13" fmla="*/ 1082570 w 1778686"/>
                <a:gd name="connsiteY13" fmla="*/ 0 h 1989000"/>
                <a:gd name="connsiteX0" fmla="*/ 1082570 w 1778686"/>
                <a:gd name="connsiteY0" fmla="*/ 0 h 1989000"/>
                <a:gd name="connsiteX1" fmla="*/ 1778686 w 1778686"/>
                <a:gd name="connsiteY1" fmla="*/ 709877 h 1989000"/>
                <a:gd name="connsiteX2" fmla="*/ 1776033 w 1778686"/>
                <a:gd name="connsiteY2" fmla="*/ 759382 h 1989000"/>
                <a:gd name="connsiteX3" fmla="*/ 1776034 w 1778686"/>
                <a:gd name="connsiteY3" fmla="*/ 759382 h 1989000"/>
                <a:gd name="connsiteX4" fmla="*/ 1694768 w 1778686"/>
                <a:gd name="connsiteY4" fmla="*/ 1609628 h 1989000"/>
                <a:gd name="connsiteX5" fmla="*/ 694428 w 1778686"/>
                <a:gd name="connsiteY5" fmla="*/ 1989000 h 1989000"/>
                <a:gd name="connsiteX6" fmla="*/ 690694 w 1778686"/>
                <a:gd name="connsiteY6" fmla="*/ 1984752 h 1989000"/>
                <a:gd name="connsiteX7" fmla="*/ 655079 w 1778686"/>
                <a:gd name="connsiteY7" fmla="*/ 1978344 h 1989000"/>
                <a:gd name="connsiteX8" fmla="*/ 81266 w 1778686"/>
                <a:gd name="connsiteY8" fmla="*/ 1325502 h 1989000"/>
                <a:gd name="connsiteX9" fmla="*/ 0 w 1778686"/>
                <a:gd name="connsiteY9" fmla="*/ 446648 h 1989000"/>
                <a:gd name="connsiteX10" fmla="*/ 1 w 1778686"/>
                <a:gd name="connsiteY10" fmla="*/ 446648 h 1989000"/>
                <a:gd name="connsiteX11" fmla="*/ 13844 w 1778686"/>
                <a:gd name="connsiteY11" fmla="*/ 399252 h 1989000"/>
                <a:gd name="connsiteX12" fmla="*/ 1082570 w 1778686"/>
                <a:gd name="connsiteY12" fmla="*/ 0 h 1989000"/>
                <a:gd name="connsiteX0" fmla="*/ 1082570 w 1778686"/>
                <a:gd name="connsiteY0" fmla="*/ 0 h 1989000"/>
                <a:gd name="connsiteX1" fmla="*/ 1778686 w 1778686"/>
                <a:gd name="connsiteY1" fmla="*/ 709877 h 1989000"/>
                <a:gd name="connsiteX2" fmla="*/ 1776033 w 1778686"/>
                <a:gd name="connsiteY2" fmla="*/ 759382 h 1989000"/>
                <a:gd name="connsiteX3" fmla="*/ 1776034 w 1778686"/>
                <a:gd name="connsiteY3" fmla="*/ 759382 h 1989000"/>
                <a:gd name="connsiteX4" fmla="*/ 1694768 w 1778686"/>
                <a:gd name="connsiteY4" fmla="*/ 1609628 h 1989000"/>
                <a:gd name="connsiteX5" fmla="*/ 694428 w 1778686"/>
                <a:gd name="connsiteY5" fmla="*/ 1989000 h 1989000"/>
                <a:gd name="connsiteX6" fmla="*/ 655079 w 1778686"/>
                <a:gd name="connsiteY6" fmla="*/ 1978344 h 1989000"/>
                <a:gd name="connsiteX7" fmla="*/ 81266 w 1778686"/>
                <a:gd name="connsiteY7" fmla="*/ 1325502 h 1989000"/>
                <a:gd name="connsiteX8" fmla="*/ 0 w 1778686"/>
                <a:gd name="connsiteY8" fmla="*/ 446648 h 1989000"/>
                <a:gd name="connsiteX9" fmla="*/ 1 w 1778686"/>
                <a:gd name="connsiteY9" fmla="*/ 446648 h 1989000"/>
                <a:gd name="connsiteX10" fmla="*/ 13844 w 1778686"/>
                <a:gd name="connsiteY10" fmla="*/ 399252 h 1989000"/>
                <a:gd name="connsiteX11" fmla="*/ 1082570 w 1778686"/>
                <a:gd name="connsiteY11" fmla="*/ 0 h 1989000"/>
                <a:gd name="connsiteX0" fmla="*/ 1082570 w 1778686"/>
                <a:gd name="connsiteY0" fmla="*/ 0 h 1989000"/>
                <a:gd name="connsiteX1" fmla="*/ 1778686 w 1778686"/>
                <a:gd name="connsiteY1" fmla="*/ 709877 h 1989000"/>
                <a:gd name="connsiteX2" fmla="*/ 1776033 w 1778686"/>
                <a:gd name="connsiteY2" fmla="*/ 759382 h 1989000"/>
                <a:gd name="connsiteX3" fmla="*/ 1776034 w 1778686"/>
                <a:gd name="connsiteY3" fmla="*/ 759382 h 1989000"/>
                <a:gd name="connsiteX4" fmla="*/ 1694768 w 1778686"/>
                <a:gd name="connsiteY4" fmla="*/ 1609628 h 1989000"/>
                <a:gd name="connsiteX5" fmla="*/ 694428 w 1778686"/>
                <a:gd name="connsiteY5" fmla="*/ 1989000 h 1989000"/>
                <a:gd name="connsiteX6" fmla="*/ 655079 w 1778686"/>
                <a:gd name="connsiteY6" fmla="*/ 1978344 h 1989000"/>
                <a:gd name="connsiteX7" fmla="*/ 81266 w 1778686"/>
                <a:gd name="connsiteY7" fmla="*/ 1325502 h 1989000"/>
                <a:gd name="connsiteX8" fmla="*/ 0 w 1778686"/>
                <a:gd name="connsiteY8" fmla="*/ 446648 h 1989000"/>
                <a:gd name="connsiteX9" fmla="*/ 1 w 1778686"/>
                <a:gd name="connsiteY9" fmla="*/ 446648 h 1989000"/>
                <a:gd name="connsiteX10" fmla="*/ 13844 w 1778686"/>
                <a:gd name="connsiteY10" fmla="*/ 399252 h 1989000"/>
                <a:gd name="connsiteX11" fmla="*/ 1082570 w 1778686"/>
                <a:gd name="connsiteY11" fmla="*/ 0 h 1989000"/>
                <a:gd name="connsiteX0" fmla="*/ 1082570 w 1778686"/>
                <a:gd name="connsiteY0" fmla="*/ 0 h 1989000"/>
                <a:gd name="connsiteX1" fmla="*/ 1778686 w 1778686"/>
                <a:gd name="connsiteY1" fmla="*/ 709877 h 1989000"/>
                <a:gd name="connsiteX2" fmla="*/ 1776033 w 1778686"/>
                <a:gd name="connsiteY2" fmla="*/ 759382 h 1989000"/>
                <a:gd name="connsiteX3" fmla="*/ 1776034 w 1778686"/>
                <a:gd name="connsiteY3" fmla="*/ 759382 h 1989000"/>
                <a:gd name="connsiteX4" fmla="*/ 1694768 w 1778686"/>
                <a:gd name="connsiteY4" fmla="*/ 1609628 h 1989000"/>
                <a:gd name="connsiteX5" fmla="*/ 694428 w 1778686"/>
                <a:gd name="connsiteY5" fmla="*/ 1989000 h 1989000"/>
                <a:gd name="connsiteX6" fmla="*/ 655079 w 1778686"/>
                <a:gd name="connsiteY6" fmla="*/ 1978344 h 1989000"/>
                <a:gd name="connsiteX7" fmla="*/ 81266 w 1778686"/>
                <a:gd name="connsiteY7" fmla="*/ 1325502 h 1989000"/>
                <a:gd name="connsiteX8" fmla="*/ 0 w 1778686"/>
                <a:gd name="connsiteY8" fmla="*/ 446648 h 1989000"/>
                <a:gd name="connsiteX9" fmla="*/ 1 w 1778686"/>
                <a:gd name="connsiteY9" fmla="*/ 446648 h 1989000"/>
                <a:gd name="connsiteX10" fmla="*/ 13844 w 1778686"/>
                <a:gd name="connsiteY10" fmla="*/ 399252 h 1989000"/>
                <a:gd name="connsiteX11" fmla="*/ 1082570 w 1778686"/>
                <a:gd name="connsiteY11" fmla="*/ 0 h 1989000"/>
                <a:gd name="connsiteX0" fmla="*/ 1083388 w 1779504"/>
                <a:gd name="connsiteY0" fmla="*/ 0 h 1989000"/>
                <a:gd name="connsiteX1" fmla="*/ 1779504 w 1779504"/>
                <a:gd name="connsiteY1" fmla="*/ 709877 h 1989000"/>
                <a:gd name="connsiteX2" fmla="*/ 1776851 w 1779504"/>
                <a:gd name="connsiteY2" fmla="*/ 759382 h 1989000"/>
                <a:gd name="connsiteX3" fmla="*/ 1776852 w 1779504"/>
                <a:gd name="connsiteY3" fmla="*/ 759382 h 1989000"/>
                <a:gd name="connsiteX4" fmla="*/ 1695586 w 1779504"/>
                <a:gd name="connsiteY4" fmla="*/ 1609628 h 1989000"/>
                <a:gd name="connsiteX5" fmla="*/ 695246 w 1779504"/>
                <a:gd name="connsiteY5" fmla="*/ 1989000 h 1989000"/>
                <a:gd name="connsiteX6" fmla="*/ 655897 w 1779504"/>
                <a:gd name="connsiteY6" fmla="*/ 1978344 h 1989000"/>
                <a:gd name="connsiteX7" fmla="*/ 82084 w 1779504"/>
                <a:gd name="connsiteY7" fmla="*/ 1325502 h 1989000"/>
                <a:gd name="connsiteX8" fmla="*/ 818 w 1779504"/>
                <a:gd name="connsiteY8" fmla="*/ 446648 h 1989000"/>
                <a:gd name="connsiteX9" fmla="*/ 819 w 1779504"/>
                <a:gd name="connsiteY9" fmla="*/ 446648 h 1989000"/>
                <a:gd name="connsiteX10" fmla="*/ 14662 w 1779504"/>
                <a:gd name="connsiteY10" fmla="*/ 399252 h 1989000"/>
                <a:gd name="connsiteX11" fmla="*/ 1083388 w 1779504"/>
                <a:gd name="connsiteY11" fmla="*/ 0 h 1989000"/>
                <a:gd name="connsiteX0" fmla="*/ 1083388 w 1779504"/>
                <a:gd name="connsiteY0" fmla="*/ 0 h 1989000"/>
                <a:gd name="connsiteX1" fmla="*/ 1779504 w 1779504"/>
                <a:gd name="connsiteY1" fmla="*/ 709877 h 1989000"/>
                <a:gd name="connsiteX2" fmla="*/ 1776851 w 1779504"/>
                <a:gd name="connsiteY2" fmla="*/ 759382 h 1989000"/>
                <a:gd name="connsiteX3" fmla="*/ 1776852 w 1779504"/>
                <a:gd name="connsiteY3" fmla="*/ 759382 h 1989000"/>
                <a:gd name="connsiteX4" fmla="*/ 1695586 w 1779504"/>
                <a:gd name="connsiteY4" fmla="*/ 1609628 h 1989000"/>
                <a:gd name="connsiteX5" fmla="*/ 695246 w 1779504"/>
                <a:gd name="connsiteY5" fmla="*/ 1989000 h 1989000"/>
                <a:gd name="connsiteX6" fmla="*/ 655897 w 1779504"/>
                <a:gd name="connsiteY6" fmla="*/ 1978344 h 1989000"/>
                <a:gd name="connsiteX7" fmla="*/ 82084 w 1779504"/>
                <a:gd name="connsiteY7" fmla="*/ 1325502 h 1989000"/>
                <a:gd name="connsiteX8" fmla="*/ 818 w 1779504"/>
                <a:gd name="connsiteY8" fmla="*/ 446648 h 1989000"/>
                <a:gd name="connsiteX9" fmla="*/ 819 w 1779504"/>
                <a:gd name="connsiteY9" fmla="*/ 446648 h 1989000"/>
                <a:gd name="connsiteX10" fmla="*/ 14662 w 1779504"/>
                <a:gd name="connsiteY10" fmla="*/ 399252 h 1989000"/>
                <a:gd name="connsiteX11" fmla="*/ 1083388 w 1779504"/>
                <a:gd name="connsiteY11" fmla="*/ 0 h 1989000"/>
                <a:gd name="connsiteX0" fmla="*/ 1083388 w 1779504"/>
                <a:gd name="connsiteY0" fmla="*/ 0 h 1989840"/>
                <a:gd name="connsiteX1" fmla="*/ 1779504 w 1779504"/>
                <a:gd name="connsiteY1" fmla="*/ 709877 h 1989840"/>
                <a:gd name="connsiteX2" fmla="*/ 1776851 w 1779504"/>
                <a:gd name="connsiteY2" fmla="*/ 759382 h 1989840"/>
                <a:gd name="connsiteX3" fmla="*/ 1776852 w 1779504"/>
                <a:gd name="connsiteY3" fmla="*/ 759382 h 1989840"/>
                <a:gd name="connsiteX4" fmla="*/ 1695586 w 1779504"/>
                <a:gd name="connsiteY4" fmla="*/ 1609628 h 1989840"/>
                <a:gd name="connsiteX5" fmla="*/ 695246 w 1779504"/>
                <a:gd name="connsiteY5" fmla="*/ 1989000 h 1989840"/>
                <a:gd name="connsiteX6" fmla="*/ 655897 w 1779504"/>
                <a:gd name="connsiteY6" fmla="*/ 1978344 h 1989840"/>
                <a:gd name="connsiteX7" fmla="*/ 82084 w 1779504"/>
                <a:gd name="connsiteY7" fmla="*/ 1325502 h 1989840"/>
                <a:gd name="connsiteX8" fmla="*/ 818 w 1779504"/>
                <a:gd name="connsiteY8" fmla="*/ 446648 h 1989840"/>
                <a:gd name="connsiteX9" fmla="*/ 819 w 1779504"/>
                <a:gd name="connsiteY9" fmla="*/ 446648 h 1989840"/>
                <a:gd name="connsiteX10" fmla="*/ 14662 w 1779504"/>
                <a:gd name="connsiteY10" fmla="*/ 399252 h 1989840"/>
                <a:gd name="connsiteX11" fmla="*/ 1083388 w 1779504"/>
                <a:gd name="connsiteY11" fmla="*/ 0 h 1989840"/>
                <a:gd name="connsiteX0" fmla="*/ 1083388 w 1782480"/>
                <a:gd name="connsiteY0" fmla="*/ 0 h 1989840"/>
                <a:gd name="connsiteX1" fmla="*/ 1779504 w 1782480"/>
                <a:gd name="connsiteY1" fmla="*/ 709877 h 1989840"/>
                <a:gd name="connsiteX2" fmla="*/ 1776851 w 1782480"/>
                <a:gd name="connsiteY2" fmla="*/ 759382 h 1989840"/>
                <a:gd name="connsiteX3" fmla="*/ 1776852 w 1782480"/>
                <a:gd name="connsiteY3" fmla="*/ 759382 h 1989840"/>
                <a:gd name="connsiteX4" fmla="*/ 1695586 w 1782480"/>
                <a:gd name="connsiteY4" fmla="*/ 1609628 h 1989840"/>
                <a:gd name="connsiteX5" fmla="*/ 695246 w 1782480"/>
                <a:gd name="connsiteY5" fmla="*/ 1989000 h 1989840"/>
                <a:gd name="connsiteX6" fmla="*/ 655897 w 1782480"/>
                <a:gd name="connsiteY6" fmla="*/ 1978344 h 1989840"/>
                <a:gd name="connsiteX7" fmla="*/ 82084 w 1782480"/>
                <a:gd name="connsiteY7" fmla="*/ 1325502 h 1989840"/>
                <a:gd name="connsiteX8" fmla="*/ 818 w 1782480"/>
                <a:gd name="connsiteY8" fmla="*/ 446648 h 1989840"/>
                <a:gd name="connsiteX9" fmla="*/ 819 w 1782480"/>
                <a:gd name="connsiteY9" fmla="*/ 446648 h 1989840"/>
                <a:gd name="connsiteX10" fmla="*/ 14662 w 1782480"/>
                <a:gd name="connsiteY10" fmla="*/ 399252 h 1989840"/>
                <a:gd name="connsiteX11" fmla="*/ 1083388 w 1782480"/>
                <a:gd name="connsiteY11" fmla="*/ 0 h 1989840"/>
                <a:gd name="connsiteX0" fmla="*/ 1083388 w 1777741"/>
                <a:gd name="connsiteY0" fmla="*/ 0 h 1989840"/>
                <a:gd name="connsiteX1" fmla="*/ 1772032 w 1777741"/>
                <a:gd name="connsiteY1" fmla="*/ 700270 h 1989840"/>
                <a:gd name="connsiteX2" fmla="*/ 1776851 w 1777741"/>
                <a:gd name="connsiteY2" fmla="*/ 759382 h 1989840"/>
                <a:gd name="connsiteX3" fmla="*/ 1776852 w 1777741"/>
                <a:gd name="connsiteY3" fmla="*/ 759382 h 1989840"/>
                <a:gd name="connsiteX4" fmla="*/ 1695586 w 1777741"/>
                <a:gd name="connsiteY4" fmla="*/ 1609628 h 1989840"/>
                <a:gd name="connsiteX5" fmla="*/ 695246 w 1777741"/>
                <a:gd name="connsiteY5" fmla="*/ 1989000 h 1989840"/>
                <a:gd name="connsiteX6" fmla="*/ 655897 w 1777741"/>
                <a:gd name="connsiteY6" fmla="*/ 1978344 h 1989840"/>
                <a:gd name="connsiteX7" fmla="*/ 82084 w 1777741"/>
                <a:gd name="connsiteY7" fmla="*/ 1325502 h 1989840"/>
                <a:gd name="connsiteX8" fmla="*/ 818 w 1777741"/>
                <a:gd name="connsiteY8" fmla="*/ 446648 h 1989840"/>
                <a:gd name="connsiteX9" fmla="*/ 819 w 1777741"/>
                <a:gd name="connsiteY9" fmla="*/ 446648 h 1989840"/>
                <a:gd name="connsiteX10" fmla="*/ 14662 w 1777741"/>
                <a:gd name="connsiteY10" fmla="*/ 399252 h 1989840"/>
                <a:gd name="connsiteX11" fmla="*/ 1083388 w 1777741"/>
                <a:gd name="connsiteY11" fmla="*/ 0 h 1989840"/>
                <a:gd name="connsiteX0" fmla="*/ 1083388 w 1778077"/>
                <a:gd name="connsiteY0" fmla="*/ 0 h 1989840"/>
                <a:gd name="connsiteX1" fmla="*/ 1772032 w 1778077"/>
                <a:gd name="connsiteY1" fmla="*/ 700270 h 1989840"/>
                <a:gd name="connsiteX2" fmla="*/ 1776851 w 1778077"/>
                <a:gd name="connsiteY2" fmla="*/ 759382 h 1989840"/>
                <a:gd name="connsiteX3" fmla="*/ 1776852 w 1778077"/>
                <a:gd name="connsiteY3" fmla="*/ 759382 h 1989840"/>
                <a:gd name="connsiteX4" fmla="*/ 1695586 w 1778077"/>
                <a:gd name="connsiteY4" fmla="*/ 1609628 h 1989840"/>
                <a:gd name="connsiteX5" fmla="*/ 695246 w 1778077"/>
                <a:gd name="connsiteY5" fmla="*/ 1989000 h 1989840"/>
                <a:gd name="connsiteX6" fmla="*/ 655897 w 1778077"/>
                <a:gd name="connsiteY6" fmla="*/ 1978344 h 1989840"/>
                <a:gd name="connsiteX7" fmla="*/ 82084 w 1778077"/>
                <a:gd name="connsiteY7" fmla="*/ 1325502 h 1989840"/>
                <a:gd name="connsiteX8" fmla="*/ 818 w 1778077"/>
                <a:gd name="connsiteY8" fmla="*/ 446648 h 1989840"/>
                <a:gd name="connsiteX9" fmla="*/ 819 w 1778077"/>
                <a:gd name="connsiteY9" fmla="*/ 446648 h 1989840"/>
                <a:gd name="connsiteX10" fmla="*/ 14662 w 1778077"/>
                <a:gd name="connsiteY10" fmla="*/ 399252 h 1989840"/>
                <a:gd name="connsiteX11" fmla="*/ 1083388 w 1778077"/>
                <a:gd name="connsiteY11" fmla="*/ 0 h 1989840"/>
                <a:gd name="connsiteX0" fmla="*/ 1083388 w 1778077"/>
                <a:gd name="connsiteY0" fmla="*/ 0 h 1989840"/>
                <a:gd name="connsiteX1" fmla="*/ 1772032 w 1778077"/>
                <a:gd name="connsiteY1" fmla="*/ 700270 h 1989840"/>
                <a:gd name="connsiteX2" fmla="*/ 1776851 w 1778077"/>
                <a:gd name="connsiteY2" fmla="*/ 759382 h 1989840"/>
                <a:gd name="connsiteX3" fmla="*/ 1695586 w 1778077"/>
                <a:gd name="connsiteY3" fmla="*/ 1609628 h 1989840"/>
                <a:gd name="connsiteX4" fmla="*/ 695246 w 1778077"/>
                <a:gd name="connsiteY4" fmla="*/ 1989000 h 1989840"/>
                <a:gd name="connsiteX5" fmla="*/ 655897 w 1778077"/>
                <a:gd name="connsiteY5" fmla="*/ 1978344 h 1989840"/>
                <a:gd name="connsiteX6" fmla="*/ 82084 w 1778077"/>
                <a:gd name="connsiteY6" fmla="*/ 1325502 h 1989840"/>
                <a:gd name="connsiteX7" fmla="*/ 818 w 1778077"/>
                <a:gd name="connsiteY7" fmla="*/ 446648 h 1989840"/>
                <a:gd name="connsiteX8" fmla="*/ 819 w 1778077"/>
                <a:gd name="connsiteY8" fmla="*/ 446648 h 1989840"/>
                <a:gd name="connsiteX9" fmla="*/ 14662 w 1778077"/>
                <a:gd name="connsiteY9" fmla="*/ 399252 h 1989840"/>
                <a:gd name="connsiteX10" fmla="*/ 1083388 w 1778077"/>
                <a:gd name="connsiteY10" fmla="*/ 0 h 1989840"/>
                <a:gd name="connsiteX0" fmla="*/ 1083388 w 1778520"/>
                <a:gd name="connsiteY0" fmla="*/ 0 h 1989840"/>
                <a:gd name="connsiteX1" fmla="*/ 1772032 w 1778520"/>
                <a:gd name="connsiteY1" fmla="*/ 700270 h 1989840"/>
                <a:gd name="connsiteX2" fmla="*/ 1776851 w 1778520"/>
                <a:gd name="connsiteY2" fmla="*/ 759382 h 1989840"/>
                <a:gd name="connsiteX3" fmla="*/ 1695586 w 1778520"/>
                <a:gd name="connsiteY3" fmla="*/ 1609628 h 1989840"/>
                <a:gd name="connsiteX4" fmla="*/ 695246 w 1778520"/>
                <a:gd name="connsiteY4" fmla="*/ 1989000 h 1989840"/>
                <a:gd name="connsiteX5" fmla="*/ 655897 w 1778520"/>
                <a:gd name="connsiteY5" fmla="*/ 1978344 h 1989840"/>
                <a:gd name="connsiteX6" fmla="*/ 82084 w 1778520"/>
                <a:gd name="connsiteY6" fmla="*/ 1325502 h 1989840"/>
                <a:gd name="connsiteX7" fmla="*/ 818 w 1778520"/>
                <a:gd name="connsiteY7" fmla="*/ 446648 h 1989840"/>
                <a:gd name="connsiteX8" fmla="*/ 819 w 1778520"/>
                <a:gd name="connsiteY8" fmla="*/ 446648 h 1989840"/>
                <a:gd name="connsiteX9" fmla="*/ 14662 w 1778520"/>
                <a:gd name="connsiteY9" fmla="*/ 399252 h 1989840"/>
                <a:gd name="connsiteX10" fmla="*/ 1083388 w 1778520"/>
                <a:gd name="connsiteY10" fmla="*/ 0 h 1989840"/>
                <a:gd name="connsiteX0" fmla="*/ 1083388 w 1778077"/>
                <a:gd name="connsiteY0" fmla="*/ 0 h 1989840"/>
                <a:gd name="connsiteX1" fmla="*/ 1772032 w 1778077"/>
                <a:gd name="connsiteY1" fmla="*/ 700270 h 1989840"/>
                <a:gd name="connsiteX2" fmla="*/ 1776851 w 1778077"/>
                <a:gd name="connsiteY2" fmla="*/ 759382 h 1989840"/>
                <a:gd name="connsiteX3" fmla="*/ 1695586 w 1778077"/>
                <a:gd name="connsiteY3" fmla="*/ 1609628 h 1989840"/>
                <a:gd name="connsiteX4" fmla="*/ 695246 w 1778077"/>
                <a:gd name="connsiteY4" fmla="*/ 1989000 h 1989840"/>
                <a:gd name="connsiteX5" fmla="*/ 655897 w 1778077"/>
                <a:gd name="connsiteY5" fmla="*/ 1978344 h 1989840"/>
                <a:gd name="connsiteX6" fmla="*/ 82084 w 1778077"/>
                <a:gd name="connsiteY6" fmla="*/ 1325502 h 1989840"/>
                <a:gd name="connsiteX7" fmla="*/ 818 w 1778077"/>
                <a:gd name="connsiteY7" fmla="*/ 446648 h 1989840"/>
                <a:gd name="connsiteX8" fmla="*/ 819 w 1778077"/>
                <a:gd name="connsiteY8" fmla="*/ 446648 h 1989840"/>
                <a:gd name="connsiteX9" fmla="*/ 14662 w 1778077"/>
                <a:gd name="connsiteY9" fmla="*/ 399252 h 1989840"/>
                <a:gd name="connsiteX10" fmla="*/ 1083388 w 1778077"/>
                <a:gd name="connsiteY10" fmla="*/ 0 h 19898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778077" h="1989840">
                  <a:moveTo>
                    <a:pt x="1083388" y="0"/>
                  </a:moveTo>
                  <a:lnTo>
                    <a:pt x="1772032" y="700270"/>
                  </a:lnTo>
                  <a:cubicBezTo>
                    <a:pt x="1780756" y="710367"/>
                    <a:pt x="1777734" y="743948"/>
                    <a:pt x="1776851" y="759382"/>
                  </a:cubicBezTo>
                  <a:cubicBezTo>
                    <a:pt x="1775968" y="774816"/>
                    <a:pt x="1722674" y="1326213"/>
                    <a:pt x="1695586" y="1609628"/>
                  </a:cubicBezTo>
                  <a:lnTo>
                    <a:pt x="695246" y="1989000"/>
                  </a:lnTo>
                  <a:cubicBezTo>
                    <a:pt x="684265" y="1991853"/>
                    <a:pt x="664743" y="1987233"/>
                    <a:pt x="655897" y="1978344"/>
                  </a:cubicBezTo>
                  <a:cubicBezTo>
                    <a:pt x="647051" y="1969455"/>
                    <a:pt x="273355" y="1543116"/>
                    <a:pt x="82084" y="1325502"/>
                  </a:cubicBezTo>
                  <a:lnTo>
                    <a:pt x="818" y="446648"/>
                  </a:lnTo>
                  <a:cubicBezTo>
                    <a:pt x="818" y="446648"/>
                    <a:pt x="3677" y="461379"/>
                    <a:pt x="819" y="446648"/>
                  </a:cubicBezTo>
                  <a:cubicBezTo>
                    <a:pt x="-2039" y="431917"/>
                    <a:pt x="2576" y="404377"/>
                    <a:pt x="14662" y="399252"/>
                  </a:cubicBezTo>
                  <a:cubicBezTo>
                    <a:pt x="26748" y="394127"/>
                    <a:pt x="727146" y="133084"/>
                    <a:pt x="1083388" y="0"/>
                  </a:cubicBezTo>
                  <a:close/>
                </a:path>
              </a:pathLst>
            </a:custGeom>
            <a:solidFill>
              <a:srgbClr val="0070C0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9" name="フリーフォーム: 図形 198">
              <a:extLst>
                <a:ext uri="{FF2B5EF4-FFF2-40B4-BE49-F238E27FC236}">
                  <a16:creationId xmlns:a16="http://schemas.microsoft.com/office/drawing/2014/main" id="{E116A2BC-F6A6-4194-B96E-E31F92D8EF7E}"/>
                </a:ext>
              </a:extLst>
            </p:cNvPr>
            <p:cNvSpPr/>
            <p:nvPr/>
          </p:nvSpPr>
          <p:spPr>
            <a:xfrm>
              <a:off x="3061558" y="976018"/>
              <a:ext cx="823079" cy="919861"/>
            </a:xfrm>
            <a:custGeom>
              <a:avLst/>
              <a:gdLst>
                <a:gd name="connsiteX0" fmla="*/ 458143 w 1088213"/>
                <a:gd name="connsiteY0" fmla="*/ 0 h 1933020"/>
                <a:gd name="connsiteX1" fmla="*/ 1088213 w 1088213"/>
                <a:gd name="connsiteY1" fmla="*/ 716849 h 1933020"/>
                <a:gd name="connsiteX2" fmla="*/ 1007836 w 1088213"/>
                <a:gd name="connsiteY2" fmla="*/ 1557797 h 1933020"/>
                <a:gd name="connsiteX3" fmla="*/ 18436 w 1088213"/>
                <a:gd name="connsiteY3" fmla="*/ 1933020 h 1933020"/>
                <a:gd name="connsiteX4" fmla="*/ 14743 w 1088213"/>
                <a:gd name="connsiteY4" fmla="*/ 1928818 h 1933020"/>
                <a:gd name="connsiteX5" fmla="*/ 0 w 1088213"/>
                <a:gd name="connsiteY5" fmla="*/ 1129546 h 1933020"/>
                <a:gd name="connsiteX6" fmla="*/ 1088212 w 1088213"/>
                <a:gd name="connsiteY6" fmla="*/ 716849 h 1933020"/>
                <a:gd name="connsiteX7" fmla="*/ 458142 w 1088213"/>
                <a:gd name="connsiteY7" fmla="*/ 0 h 1933020"/>
                <a:gd name="connsiteX8" fmla="*/ 458143 w 1088213"/>
                <a:gd name="connsiteY8" fmla="*/ 0 h 1933020"/>
                <a:gd name="connsiteX0" fmla="*/ 458142 w 1088213"/>
                <a:gd name="connsiteY0" fmla="*/ 0 h 1933020"/>
                <a:gd name="connsiteX1" fmla="*/ 1088213 w 1088213"/>
                <a:gd name="connsiteY1" fmla="*/ 716849 h 1933020"/>
                <a:gd name="connsiteX2" fmla="*/ 1007836 w 1088213"/>
                <a:gd name="connsiteY2" fmla="*/ 1557797 h 1933020"/>
                <a:gd name="connsiteX3" fmla="*/ 18436 w 1088213"/>
                <a:gd name="connsiteY3" fmla="*/ 1933020 h 1933020"/>
                <a:gd name="connsiteX4" fmla="*/ 14743 w 1088213"/>
                <a:gd name="connsiteY4" fmla="*/ 1928818 h 1933020"/>
                <a:gd name="connsiteX5" fmla="*/ 0 w 1088213"/>
                <a:gd name="connsiteY5" fmla="*/ 1129546 h 1933020"/>
                <a:gd name="connsiteX6" fmla="*/ 1088212 w 1088213"/>
                <a:gd name="connsiteY6" fmla="*/ 716849 h 1933020"/>
                <a:gd name="connsiteX7" fmla="*/ 458142 w 1088213"/>
                <a:gd name="connsiteY7" fmla="*/ 0 h 1933020"/>
                <a:gd name="connsiteX0" fmla="*/ 1088212 w 1088213"/>
                <a:gd name="connsiteY0" fmla="*/ 0 h 1216171"/>
                <a:gd name="connsiteX1" fmla="*/ 1088213 w 1088213"/>
                <a:gd name="connsiteY1" fmla="*/ 0 h 1216171"/>
                <a:gd name="connsiteX2" fmla="*/ 1007836 w 1088213"/>
                <a:gd name="connsiteY2" fmla="*/ 840948 h 1216171"/>
                <a:gd name="connsiteX3" fmla="*/ 18436 w 1088213"/>
                <a:gd name="connsiteY3" fmla="*/ 1216171 h 1216171"/>
                <a:gd name="connsiteX4" fmla="*/ 14743 w 1088213"/>
                <a:gd name="connsiteY4" fmla="*/ 1211969 h 1216171"/>
                <a:gd name="connsiteX5" fmla="*/ 0 w 1088213"/>
                <a:gd name="connsiteY5" fmla="*/ 412697 h 1216171"/>
                <a:gd name="connsiteX6" fmla="*/ 1088212 w 1088213"/>
                <a:gd name="connsiteY6" fmla="*/ 0 h 12161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88213" h="1216171">
                  <a:moveTo>
                    <a:pt x="1088212" y="0"/>
                  </a:moveTo>
                  <a:lnTo>
                    <a:pt x="1088213" y="0"/>
                  </a:lnTo>
                  <a:lnTo>
                    <a:pt x="1007836" y="840948"/>
                  </a:lnTo>
                  <a:lnTo>
                    <a:pt x="18436" y="1216171"/>
                  </a:lnTo>
                  <a:lnTo>
                    <a:pt x="14743" y="1211969"/>
                  </a:lnTo>
                  <a:lnTo>
                    <a:pt x="0" y="412697"/>
                  </a:lnTo>
                  <a:lnTo>
                    <a:pt x="1088212" y="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00" name="フリーフォーム: 図形 199">
              <a:extLst>
                <a:ext uri="{FF2B5EF4-FFF2-40B4-BE49-F238E27FC236}">
                  <a16:creationId xmlns:a16="http://schemas.microsoft.com/office/drawing/2014/main" id="{F219C283-E0FE-4FD9-A957-36EC2658AFCC}"/>
                </a:ext>
              </a:extLst>
            </p:cNvPr>
            <p:cNvSpPr/>
            <p:nvPr/>
          </p:nvSpPr>
          <p:spPr>
            <a:xfrm>
              <a:off x="2547939" y="747447"/>
              <a:ext cx="490056" cy="1145841"/>
            </a:xfrm>
            <a:custGeom>
              <a:avLst/>
              <a:gdLst>
                <a:gd name="connsiteX0" fmla="*/ 1 w 647914"/>
                <a:gd name="connsiteY0" fmla="*/ 0 h 1514945"/>
                <a:gd name="connsiteX1" fmla="*/ 630070 w 647914"/>
                <a:gd name="connsiteY1" fmla="*/ 716848 h 1514945"/>
                <a:gd name="connsiteX2" fmla="*/ 633171 w 647914"/>
                <a:gd name="connsiteY2" fmla="*/ 715672 h 1514945"/>
                <a:gd name="connsiteX3" fmla="*/ 647914 w 647914"/>
                <a:gd name="connsiteY3" fmla="*/ 1514945 h 1514945"/>
                <a:gd name="connsiteX4" fmla="*/ 80377 w 647914"/>
                <a:gd name="connsiteY4" fmla="*/ 869242 h 1514945"/>
                <a:gd name="connsiteX5" fmla="*/ 0 w 647914"/>
                <a:gd name="connsiteY5" fmla="*/ 0 h 1514945"/>
                <a:gd name="connsiteX6" fmla="*/ 1 w 647914"/>
                <a:gd name="connsiteY6" fmla="*/ 0 h 1514945"/>
                <a:gd name="connsiteX0" fmla="*/ 1 w 647914"/>
                <a:gd name="connsiteY0" fmla="*/ 0 h 1514945"/>
                <a:gd name="connsiteX1" fmla="*/ 630070 w 647914"/>
                <a:gd name="connsiteY1" fmla="*/ 716848 h 1514945"/>
                <a:gd name="connsiteX2" fmla="*/ 647914 w 647914"/>
                <a:gd name="connsiteY2" fmla="*/ 1514945 h 1514945"/>
                <a:gd name="connsiteX3" fmla="*/ 80377 w 647914"/>
                <a:gd name="connsiteY3" fmla="*/ 869242 h 1514945"/>
                <a:gd name="connsiteX4" fmla="*/ 0 w 647914"/>
                <a:gd name="connsiteY4" fmla="*/ 0 h 1514945"/>
                <a:gd name="connsiteX5" fmla="*/ 1 w 647914"/>
                <a:gd name="connsiteY5" fmla="*/ 0 h 15149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47914" h="1514945">
                  <a:moveTo>
                    <a:pt x="1" y="0"/>
                  </a:moveTo>
                  <a:lnTo>
                    <a:pt x="630070" y="716848"/>
                  </a:lnTo>
                  <a:lnTo>
                    <a:pt x="647914" y="1514945"/>
                  </a:lnTo>
                  <a:lnTo>
                    <a:pt x="80377" y="869242"/>
                  </a:lnTo>
                  <a:lnTo>
                    <a:pt x="0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01" name="楕円 200">
              <a:extLst>
                <a:ext uri="{FF2B5EF4-FFF2-40B4-BE49-F238E27FC236}">
                  <a16:creationId xmlns:a16="http://schemas.microsoft.com/office/drawing/2014/main" id="{7B6C8C0E-0BB2-487E-9CE5-BD83477D0DF7}"/>
                </a:ext>
              </a:extLst>
            </p:cNvPr>
            <p:cNvSpPr/>
            <p:nvPr/>
          </p:nvSpPr>
          <p:spPr>
            <a:xfrm>
              <a:off x="2773711" y="646525"/>
              <a:ext cx="238900" cy="19239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2" name="楕円 201">
              <a:extLst>
                <a:ext uri="{FF2B5EF4-FFF2-40B4-BE49-F238E27FC236}">
                  <a16:creationId xmlns:a16="http://schemas.microsoft.com/office/drawing/2014/main" id="{3DCF4FFE-53A4-43FF-BFF0-7DCFA2541A6E}"/>
                </a:ext>
              </a:extLst>
            </p:cNvPr>
            <p:cNvSpPr/>
            <p:nvPr/>
          </p:nvSpPr>
          <p:spPr>
            <a:xfrm>
              <a:off x="3462686" y="795750"/>
              <a:ext cx="238900" cy="19239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3" name="楕円 202">
              <a:extLst>
                <a:ext uri="{FF2B5EF4-FFF2-40B4-BE49-F238E27FC236}">
                  <a16:creationId xmlns:a16="http://schemas.microsoft.com/office/drawing/2014/main" id="{13BC0287-CA59-4317-A12F-380F1E3F64C8}"/>
                </a:ext>
              </a:extLst>
            </p:cNvPr>
            <p:cNvSpPr/>
            <p:nvPr/>
          </p:nvSpPr>
          <p:spPr>
            <a:xfrm rot="20700000">
              <a:off x="2625352" y="986281"/>
              <a:ext cx="95062" cy="14122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4" name="楕円 203">
              <a:extLst>
                <a:ext uri="{FF2B5EF4-FFF2-40B4-BE49-F238E27FC236}">
                  <a16:creationId xmlns:a16="http://schemas.microsoft.com/office/drawing/2014/main" id="{75990DD3-1904-4F04-A0F3-F8CBC4D1794A}"/>
                </a:ext>
              </a:extLst>
            </p:cNvPr>
            <p:cNvSpPr/>
            <p:nvPr/>
          </p:nvSpPr>
          <p:spPr>
            <a:xfrm rot="20700000">
              <a:off x="2731627" y="1264222"/>
              <a:ext cx="95062" cy="14122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5" name="楕円 204">
              <a:extLst>
                <a:ext uri="{FF2B5EF4-FFF2-40B4-BE49-F238E27FC236}">
                  <a16:creationId xmlns:a16="http://schemas.microsoft.com/office/drawing/2014/main" id="{F9EDFBC2-705E-46F5-9FA8-0340F30708EB}"/>
                </a:ext>
              </a:extLst>
            </p:cNvPr>
            <p:cNvSpPr/>
            <p:nvPr/>
          </p:nvSpPr>
          <p:spPr>
            <a:xfrm rot="20700000">
              <a:off x="2865030" y="1539881"/>
              <a:ext cx="96720" cy="14368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6" name="楕円 205">
              <a:extLst>
                <a:ext uri="{FF2B5EF4-FFF2-40B4-BE49-F238E27FC236}">
                  <a16:creationId xmlns:a16="http://schemas.microsoft.com/office/drawing/2014/main" id="{CC49A4EE-6486-4242-8ED2-83E66F72E7E8}"/>
                </a:ext>
              </a:extLst>
            </p:cNvPr>
            <p:cNvSpPr/>
            <p:nvPr/>
          </p:nvSpPr>
          <p:spPr>
            <a:xfrm rot="20700000">
              <a:off x="3357931" y="1369079"/>
              <a:ext cx="255340" cy="22866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07" name="グループ化 206">
            <a:extLst>
              <a:ext uri="{FF2B5EF4-FFF2-40B4-BE49-F238E27FC236}">
                <a16:creationId xmlns:a16="http://schemas.microsoft.com/office/drawing/2014/main" id="{B0514331-B8E1-4A6C-B4ED-97C41D1BCCB6}"/>
              </a:ext>
            </a:extLst>
          </p:cNvPr>
          <p:cNvGrpSpPr/>
          <p:nvPr/>
        </p:nvGrpSpPr>
        <p:grpSpPr>
          <a:xfrm>
            <a:off x="7251635" y="4256675"/>
            <a:ext cx="1400378" cy="1567156"/>
            <a:chOff x="4303905" y="2335483"/>
            <a:chExt cx="1400378" cy="1567156"/>
          </a:xfrm>
        </p:grpSpPr>
        <p:sp>
          <p:nvSpPr>
            <p:cNvPr id="208" name="フリーフォーム: 図形 207">
              <a:extLst>
                <a:ext uri="{FF2B5EF4-FFF2-40B4-BE49-F238E27FC236}">
                  <a16:creationId xmlns:a16="http://schemas.microsoft.com/office/drawing/2014/main" id="{277E5AC0-DE49-4583-A4AC-74A5F2D74A3A}"/>
                </a:ext>
              </a:extLst>
            </p:cNvPr>
            <p:cNvSpPr/>
            <p:nvPr/>
          </p:nvSpPr>
          <p:spPr>
            <a:xfrm>
              <a:off x="4303905" y="2335483"/>
              <a:ext cx="1400378" cy="1567156"/>
            </a:xfrm>
            <a:custGeom>
              <a:avLst/>
              <a:gdLst>
                <a:gd name="connsiteX0" fmla="*/ 1082570 w 1778686"/>
                <a:gd name="connsiteY0" fmla="*/ 0 h 1989000"/>
                <a:gd name="connsiteX1" fmla="*/ 1778686 w 1778686"/>
                <a:gd name="connsiteY1" fmla="*/ 709877 h 1989000"/>
                <a:gd name="connsiteX2" fmla="*/ 1170130 w 1778686"/>
                <a:gd name="connsiteY2" fmla="*/ 940667 h 1989000"/>
                <a:gd name="connsiteX3" fmla="*/ 1170130 w 1778686"/>
                <a:gd name="connsiteY3" fmla="*/ 989166 h 1989000"/>
                <a:gd name="connsiteX4" fmla="*/ 1776033 w 1778686"/>
                <a:gd name="connsiteY4" fmla="*/ 759382 h 1989000"/>
                <a:gd name="connsiteX5" fmla="*/ 1776034 w 1778686"/>
                <a:gd name="connsiteY5" fmla="*/ 759382 h 1989000"/>
                <a:gd name="connsiteX6" fmla="*/ 1694768 w 1778686"/>
                <a:gd name="connsiteY6" fmla="*/ 1609628 h 1989000"/>
                <a:gd name="connsiteX7" fmla="*/ 694428 w 1778686"/>
                <a:gd name="connsiteY7" fmla="*/ 1989000 h 1989000"/>
                <a:gd name="connsiteX8" fmla="*/ 690694 w 1778686"/>
                <a:gd name="connsiteY8" fmla="*/ 1984752 h 1989000"/>
                <a:gd name="connsiteX9" fmla="*/ 682702 w 1778686"/>
                <a:gd name="connsiteY9" fmla="*/ 1551443 h 1989000"/>
                <a:gd name="connsiteX10" fmla="*/ 645534 w 1778686"/>
                <a:gd name="connsiteY10" fmla="*/ 1551443 h 1989000"/>
                <a:gd name="connsiteX11" fmla="*/ 655079 w 1778686"/>
                <a:gd name="connsiteY11" fmla="*/ 1978344 h 1989000"/>
                <a:gd name="connsiteX12" fmla="*/ 81266 w 1778686"/>
                <a:gd name="connsiteY12" fmla="*/ 1325502 h 1989000"/>
                <a:gd name="connsiteX13" fmla="*/ 0 w 1778686"/>
                <a:gd name="connsiteY13" fmla="*/ 446648 h 1989000"/>
                <a:gd name="connsiteX14" fmla="*/ 1 w 1778686"/>
                <a:gd name="connsiteY14" fmla="*/ 446648 h 1989000"/>
                <a:gd name="connsiteX15" fmla="*/ 270030 w 1778686"/>
                <a:gd name="connsiteY15" fmla="*/ 753868 h 1989000"/>
                <a:gd name="connsiteX16" fmla="*/ 270030 w 1778686"/>
                <a:gd name="connsiteY16" fmla="*/ 690722 h 1989000"/>
                <a:gd name="connsiteX17" fmla="*/ 13844 w 1778686"/>
                <a:gd name="connsiteY17" fmla="*/ 399252 h 1989000"/>
                <a:gd name="connsiteX0" fmla="*/ 1082570 w 1778686"/>
                <a:gd name="connsiteY0" fmla="*/ 0 h 1989000"/>
                <a:gd name="connsiteX1" fmla="*/ 1778686 w 1778686"/>
                <a:gd name="connsiteY1" fmla="*/ 709877 h 1989000"/>
                <a:gd name="connsiteX2" fmla="*/ 1170130 w 1778686"/>
                <a:gd name="connsiteY2" fmla="*/ 940667 h 1989000"/>
                <a:gd name="connsiteX3" fmla="*/ 1170130 w 1778686"/>
                <a:gd name="connsiteY3" fmla="*/ 989166 h 1989000"/>
                <a:gd name="connsiteX4" fmla="*/ 1776033 w 1778686"/>
                <a:gd name="connsiteY4" fmla="*/ 759382 h 1989000"/>
                <a:gd name="connsiteX5" fmla="*/ 1776034 w 1778686"/>
                <a:gd name="connsiteY5" fmla="*/ 759382 h 1989000"/>
                <a:gd name="connsiteX6" fmla="*/ 1694768 w 1778686"/>
                <a:gd name="connsiteY6" fmla="*/ 1609628 h 1989000"/>
                <a:gd name="connsiteX7" fmla="*/ 694428 w 1778686"/>
                <a:gd name="connsiteY7" fmla="*/ 1989000 h 1989000"/>
                <a:gd name="connsiteX8" fmla="*/ 690694 w 1778686"/>
                <a:gd name="connsiteY8" fmla="*/ 1984752 h 1989000"/>
                <a:gd name="connsiteX9" fmla="*/ 682702 w 1778686"/>
                <a:gd name="connsiteY9" fmla="*/ 1551443 h 1989000"/>
                <a:gd name="connsiteX10" fmla="*/ 645534 w 1778686"/>
                <a:gd name="connsiteY10" fmla="*/ 1551443 h 1989000"/>
                <a:gd name="connsiteX11" fmla="*/ 655079 w 1778686"/>
                <a:gd name="connsiteY11" fmla="*/ 1978344 h 1989000"/>
                <a:gd name="connsiteX12" fmla="*/ 81266 w 1778686"/>
                <a:gd name="connsiteY12" fmla="*/ 1325502 h 1989000"/>
                <a:gd name="connsiteX13" fmla="*/ 0 w 1778686"/>
                <a:gd name="connsiteY13" fmla="*/ 446648 h 1989000"/>
                <a:gd name="connsiteX14" fmla="*/ 1 w 1778686"/>
                <a:gd name="connsiteY14" fmla="*/ 446648 h 1989000"/>
                <a:gd name="connsiteX15" fmla="*/ 270030 w 1778686"/>
                <a:gd name="connsiteY15" fmla="*/ 690722 h 1989000"/>
                <a:gd name="connsiteX16" fmla="*/ 13844 w 1778686"/>
                <a:gd name="connsiteY16" fmla="*/ 399252 h 1989000"/>
                <a:gd name="connsiteX17" fmla="*/ 1082570 w 1778686"/>
                <a:gd name="connsiteY17" fmla="*/ 0 h 1989000"/>
                <a:gd name="connsiteX0" fmla="*/ 1082570 w 1778686"/>
                <a:gd name="connsiteY0" fmla="*/ 0 h 1989000"/>
                <a:gd name="connsiteX1" fmla="*/ 1778686 w 1778686"/>
                <a:gd name="connsiteY1" fmla="*/ 709877 h 1989000"/>
                <a:gd name="connsiteX2" fmla="*/ 1170130 w 1778686"/>
                <a:gd name="connsiteY2" fmla="*/ 940667 h 1989000"/>
                <a:gd name="connsiteX3" fmla="*/ 1170130 w 1778686"/>
                <a:gd name="connsiteY3" fmla="*/ 989166 h 1989000"/>
                <a:gd name="connsiteX4" fmla="*/ 1776033 w 1778686"/>
                <a:gd name="connsiteY4" fmla="*/ 759382 h 1989000"/>
                <a:gd name="connsiteX5" fmla="*/ 1776034 w 1778686"/>
                <a:gd name="connsiteY5" fmla="*/ 759382 h 1989000"/>
                <a:gd name="connsiteX6" fmla="*/ 1694768 w 1778686"/>
                <a:gd name="connsiteY6" fmla="*/ 1609628 h 1989000"/>
                <a:gd name="connsiteX7" fmla="*/ 694428 w 1778686"/>
                <a:gd name="connsiteY7" fmla="*/ 1989000 h 1989000"/>
                <a:gd name="connsiteX8" fmla="*/ 690694 w 1778686"/>
                <a:gd name="connsiteY8" fmla="*/ 1984752 h 1989000"/>
                <a:gd name="connsiteX9" fmla="*/ 682702 w 1778686"/>
                <a:gd name="connsiteY9" fmla="*/ 1551443 h 1989000"/>
                <a:gd name="connsiteX10" fmla="*/ 645534 w 1778686"/>
                <a:gd name="connsiteY10" fmla="*/ 1551443 h 1989000"/>
                <a:gd name="connsiteX11" fmla="*/ 655079 w 1778686"/>
                <a:gd name="connsiteY11" fmla="*/ 1978344 h 1989000"/>
                <a:gd name="connsiteX12" fmla="*/ 81266 w 1778686"/>
                <a:gd name="connsiteY12" fmla="*/ 1325502 h 1989000"/>
                <a:gd name="connsiteX13" fmla="*/ 0 w 1778686"/>
                <a:gd name="connsiteY13" fmla="*/ 446648 h 1989000"/>
                <a:gd name="connsiteX14" fmla="*/ 1 w 1778686"/>
                <a:gd name="connsiteY14" fmla="*/ 446648 h 1989000"/>
                <a:gd name="connsiteX15" fmla="*/ 13844 w 1778686"/>
                <a:gd name="connsiteY15" fmla="*/ 399252 h 1989000"/>
                <a:gd name="connsiteX16" fmla="*/ 1082570 w 1778686"/>
                <a:gd name="connsiteY16" fmla="*/ 0 h 1989000"/>
                <a:gd name="connsiteX0" fmla="*/ 1082570 w 1778686"/>
                <a:gd name="connsiteY0" fmla="*/ 0 h 1989000"/>
                <a:gd name="connsiteX1" fmla="*/ 1778686 w 1778686"/>
                <a:gd name="connsiteY1" fmla="*/ 709877 h 1989000"/>
                <a:gd name="connsiteX2" fmla="*/ 1170130 w 1778686"/>
                <a:gd name="connsiteY2" fmla="*/ 989166 h 1989000"/>
                <a:gd name="connsiteX3" fmla="*/ 1776033 w 1778686"/>
                <a:gd name="connsiteY3" fmla="*/ 759382 h 1989000"/>
                <a:gd name="connsiteX4" fmla="*/ 1776034 w 1778686"/>
                <a:gd name="connsiteY4" fmla="*/ 759382 h 1989000"/>
                <a:gd name="connsiteX5" fmla="*/ 1694768 w 1778686"/>
                <a:gd name="connsiteY5" fmla="*/ 1609628 h 1989000"/>
                <a:gd name="connsiteX6" fmla="*/ 694428 w 1778686"/>
                <a:gd name="connsiteY6" fmla="*/ 1989000 h 1989000"/>
                <a:gd name="connsiteX7" fmla="*/ 690694 w 1778686"/>
                <a:gd name="connsiteY7" fmla="*/ 1984752 h 1989000"/>
                <a:gd name="connsiteX8" fmla="*/ 682702 w 1778686"/>
                <a:gd name="connsiteY8" fmla="*/ 1551443 h 1989000"/>
                <a:gd name="connsiteX9" fmla="*/ 645534 w 1778686"/>
                <a:gd name="connsiteY9" fmla="*/ 1551443 h 1989000"/>
                <a:gd name="connsiteX10" fmla="*/ 655079 w 1778686"/>
                <a:gd name="connsiteY10" fmla="*/ 1978344 h 1989000"/>
                <a:gd name="connsiteX11" fmla="*/ 81266 w 1778686"/>
                <a:gd name="connsiteY11" fmla="*/ 1325502 h 1989000"/>
                <a:gd name="connsiteX12" fmla="*/ 0 w 1778686"/>
                <a:gd name="connsiteY12" fmla="*/ 446648 h 1989000"/>
                <a:gd name="connsiteX13" fmla="*/ 1 w 1778686"/>
                <a:gd name="connsiteY13" fmla="*/ 446648 h 1989000"/>
                <a:gd name="connsiteX14" fmla="*/ 13844 w 1778686"/>
                <a:gd name="connsiteY14" fmla="*/ 399252 h 1989000"/>
                <a:gd name="connsiteX15" fmla="*/ 1082570 w 1778686"/>
                <a:gd name="connsiteY15" fmla="*/ 0 h 1989000"/>
                <a:gd name="connsiteX0" fmla="*/ 1082570 w 1778686"/>
                <a:gd name="connsiteY0" fmla="*/ 0 h 1989000"/>
                <a:gd name="connsiteX1" fmla="*/ 1778686 w 1778686"/>
                <a:gd name="connsiteY1" fmla="*/ 709877 h 1989000"/>
                <a:gd name="connsiteX2" fmla="*/ 1776033 w 1778686"/>
                <a:gd name="connsiteY2" fmla="*/ 759382 h 1989000"/>
                <a:gd name="connsiteX3" fmla="*/ 1776034 w 1778686"/>
                <a:gd name="connsiteY3" fmla="*/ 759382 h 1989000"/>
                <a:gd name="connsiteX4" fmla="*/ 1694768 w 1778686"/>
                <a:gd name="connsiteY4" fmla="*/ 1609628 h 1989000"/>
                <a:gd name="connsiteX5" fmla="*/ 694428 w 1778686"/>
                <a:gd name="connsiteY5" fmla="*/ 1989000 h 1989000"/>
                <a:gd name="connsiteX6" fmla="*/ 690694 w 1778686"/>
                <a:gd name="connsiteY6" fmla="*/ 1984752 h 1989000"/>
                <a:gd name="connsiteX7" fmla="*/ 682702 w 1778686"/>
                <a:gd name="connsiteY7" fmla="*/ 1551443 h 1989000"/>
                <a:gd name="connsiteX8" fmla="*/ 645534 w 1778686"/>
                <a:gd name="connsiteY8" fmla="*/ 1551443 h 1989000"/>
                <a:gd name="connsiteX9" fmla="*/ 655079 w 1778686"/>
                <a:gd name="connsiteY9" fmla="*/ 1978344 h 1989000"/>
                <a:gd name="connsiteX10" fmla="*/ 81266 w 1778686"/>
                <a:gd name="connsiteY10" fmla="*/ 1325502 h 1989000"/>
                <a:gd name="connsiteX11" fmla="*/ 0 w 1778686"/>
                <a:gd name="connsiteY11" fmla="*/ 446648 h 1989000"/>
                <a:gd name="connsiteX12" fmla="*/ 1 w 1778686"/>
                <a:gd name="connsiteY12" fmla="*/ 446648 h 1989000"/>
                <a:gd name="connsiteX13" fmla="*/ 13844 w 1778686"/>
                <a:gd name="connsiteY13" fmla="*/ 399252 h 1989000"/>
                <a:gd name="connsiteX14" fmla="*/ 1082570 w 1778686"/>
                <a:gd name="connsiteY14" fmla="*/ 0 h 1989000"/>
                <a:gd name="connsiteX0" fmla="*/ 1082570 w 1778686"/>
                <a:gd name="connsiteY0" fmla="*/ 0 h 1989000"/>
                <a:gd name="connsiteX1" fmla="*/ 1778686 w 1778686"/>
                <a:gd name="connsiteY1" fmla="*/ 709877 h 1989000"/>
                <a:gd name="connsiteX2" fmla="*/ 1776033 w 1778686"/>
                <a:gd name="connsiteY2" fmla="*/ 759382 h 1989000"/>
                <a:gd name="connsiteX3" fmla="*/ 1776034 w 1778686"/>
                <a:gd name="connsiteY3" fmla="*/ 759382 h 1989000"/>
                <a:gd name="connsiteX4" fmla="*/ 1694768 w 1778686"/>
                <a:gd name="connsiteY4" fmla="*/ 1609628 h 1989000"/>
                <a:gd name="connsiteX5" fmla="*/ 694428 w 1778686"/>
                <a:gd name="connsiteY5" fmla="*/ 1989000 h 1989000"/>
                <a:gd name="connsiteX6" fmla="*/ 690694 w 1778686"/>
                <a:gd name="connsiteY6" fmla="*/ 1984752 h 1989000"/>
                <a:gd name="connsiteX7" fmla="*/ 645534 w 1778686"/>
                <a:gd name="connsiteY7" fmla="*/ 1551443 h 1989000"/>
                <a:gd name="connsiteX8" fmla="*/ 655079 w 1778686"/>
                <a:gd name="connsiteY8" fmla="*/ 1978344 h 1989000"/>
                <a:gd name="connsiteX9" fmla="*/ 81266 w 1778686"/>
                <a:gd name="connsiteY9" fmla="*/ 1325502 h 1989000"/>
                <a:gd name="connsiteX10" fmla="*/ 0 w 1778686"/>
                <a:gd name="connsiteY10" fmla="*/ 446648 h 1989000"/>
                <a:gd name="connsiteX11" fmla="*/ 1 w 1778686"/>
                <a:gd name="connsiteY11" fmla="*/ 446648 h 1989000"/>
                <a:gd name="connsiteX12" fmla="*/ 13844 w 1778686"/>
                <a:gd name="connsiteY12" fmla="*/ 399252 h 1989000"/>
                <a:gd name="connsiteX13" fmla="*/ 1082570 w 1778686"/>
                <a:gd name="connsiteY13" fmla="*/ 0 h 1989000"/>
                <a:gd name="connsiteX0" fmla="*/ 1082570 w 1778686"/>
                <a:gd name="connsiteY0" fmla="*/ 0 h 1989000"/>
                <a:gd name="connsiteX1" fmla="*/ 1778686 w 1778686"/>
                <a:gd name="connsiteY1" fmla="*/ 709877 h 1989000"/>
                <a:gd name="connsiteX2" fmla="*/ 1776033 w 1778686"/>
                <a:gd name="connsiteY2" fmla="*/ 759382 h 1989000"/>
                <a:gd name="connsiteX3" fmla="*/ 1776034 w 1778686"/>
                <a:gd name="connsiteY3" fmla="*/ 759382 h 1989000"/>
                <a:gd name="connsiteX4" fmla="*/ 1694768 w 1778686"/>
                <a:gd name="connsiteY4" fmla="*/ 1609628 h 1989000"/>
                <a:gd name="connsiteX5" fmla="*/ 694428 w 1778686"/>
                <a:gd name="connsiteY5" fmla="*/ 1989000 h 1989000"/>
                <a:gd name="connsiteX6" fmla="*/ 690694 w 1778686"/>
                <a:gd name="connsiteY6" fmla="*/ 1984752 h 1989000"/>
                <a:gd name="connsiteX7" fmla="*/ 655079 w 1778686"/>
                <a:gd name="connsiteY7" fmla="*/ 1978344 h 1989000"/>
                <a:gd name="connsiteX8" fmla="*/ 81266 w 1778686"/>
                <a:gd name="connsiteY8" fmla="*/ 1325502 h 1989000"/>
                <a:gd name="connsiteX9" fmla="*/ 0 w 1778686"/>
                <a:gd name="connsiteY9" fmla="*/ 446648 h 1989000"/>
                <a:gd name="connsiteX10" fmla="*/ 1 w 1778686"/>
                <a:gd name="connsiteY10" fmla="*/ 446648 h 1989000"/>
                <a:gd name="connsiteX11" fmla="*/ 13844 w 1778686"/>
                <a:gd name="connsiteY11" fmla="*/ 399252 h 1989000"/>
                <a:gd name="connsiteX12" fmla="*/ 1082570 w 1778686"/>
                <a:gd name="connsiteY12" fmla="*/ 0 h 1989000"/>
                <a:gd name="connsiteX0" fmla="*/ 1082570 w 1778686"/>
                <a:gd name="connsiteY0" fmla="*/ 0 h 1989000"/>
                <a:gd name="connsiteX1" fmla="*/ 1778686 w 1778686"/>
                <a:gd name="connsiteY1" fmla="*/ 709877 h 1989000"/>
                <a:gd name="connsiteX2" fmla="*/ 1776033 w 1778686"/>
                <a:gd name="connsiteY2" fmla="*/ 759382 h 1989000"/>
                <a:gd name="connsiteX3" fmla="*/ 1776034 w 1778686"/>
                <a:gd name="connsiteY3" fmla="*/ 759382 h 1989000"/>
                <a:gd name="connsiteX4" fmla="*/ 1694768 w 1778686"/>
                <a:gd name="connsiteY4" fmla="*/ 1609628 h 1989000"/>
                <a:gd name="connsiteX5" fmla="*/ 694428 w 1778686"/>
                <a:gd name="connsiteY5" fmla="*/ 1989000 h 1989000"/>
                <a:gd name="connsiteX6" fmla="*/ 655079 w 1778686"/>
                <a:gd name="connsiteY6" fmla="*/ 1978344 h 1989000"/>
                <a:gd name="connsiteX7" fmla="*/ 81266 w 1778686"/>
                <a:gd name="connsiteY7" fmla="*/ 1325502 h 1989000"/>
                <a:gd name="connsiteX8" fmla="*/ 0 w 1778686"/>
                <a:gd name="connsiteY8" fmla="*/ 446648 h 1989000"/>
                <a:gd name="connsiteX9" fmla="*/ 1 w 1778686"/>
                <a:gd name="connsiteY9" fmla="*/ 446648 h 1989000"/>
                <a:gd name="connsiteX10" fmla="*/ 13844 w 1778686"/>
                <a:gd name="connsiteY10" fmla="*/ 399252 h 1989000"/>
                <a:gd name="connsiteX11" fmla="*/ 1082570 w 1778686"/>
                <a:gd name="connsiteY11" fmla="*/ 0 h 1989000"/>
                <a:gd name="connsiteX0" fmla="*/ 1082570 w 1778686"/>
                <a:gd name="connsiteY0" fmla="*/ 0 h 1989000"/>
                <a:gd name="connsiteX1" fmla="*/ 1778686 w 1778686"/>
                <a:gd name="connsiteY1" fmla="*/ 709877 h 1989000"/>
                <a:gd name="connsiteX2" fmla="*/ 1776033 w 1778686"/>
                <a:gd name="connsiteY2" fmla="*/ 759382 h 1989000"/>
                <a:gd name="connsiteX3" fmla="*/ 1776034 w 1778686"/>
                <a:gd name="connsiteY3" fmla="*/ 759382 h 1989000"/>
                <a:gd name="connsiteX4" fmla="*/ 1694768 w 1778686"/>
                <a:gd name="connsiteY4" fmla="*/ 1609628 h 1989000"/>
                <a:gd name="connsiteX5" fmla="*/ 694428 w 1778686"/>
                <a:gd name="connsiteY5" fmla="*/ 1989000 h 1989000"/>
                <a:gd name="connsiteX6" fmla="*/ 655079 w 1778686"/>
                <a:gd name="connsiteY6" fmla="*/ 1978344 h 1989000"/>
                <a:gd name="connsiteX7" fmla="*/ 81266 w 1778686"/>
                <a:gd name="connsiteY7" fmla="*/ 1325502 h 1989000"/>
                <a:gd name="connsiteX8" fmla="*/ 0 w 1778686"/>
                <a:gd name="connsiteY8" fmla="*/ 446648 h 1989000"/>
                <a:gd name="connsiteX9" fmla="*/ 1 w 1778686"/>
                <a:gd name="connsiteY9" fmla="*/ 446648 h 1989000"/>
                <a:gd name="connsiteX10" fmla="*/ 13844 w 1778686"/>
                <a:gd name="connsiteY10" fmla="*/ 399252 h 1989000"/>
                <a:gd name="connsiteX11" fmla="*/ 1082570 w 1778686"/>
                <a:gd name="connsiteY11" fmla="*/ 0 h 1989000"/>
                <a:gd name="connsiteX0" fmla="*/ 1082570 w 1778686"/>
                <a:gd name="connsiteY0" fmla="*/ 0 h 1989000"/>
                <a:gd name="connsiteX1" fmla="*/ 1778686 w 1778686"/>
                <a:gd name="connsiteY1" fmla="*/ 709877 h 1989000"/>
                <a:gd name="connsiteX2" fmla="*/ 1776033 w 1778686"/>
                <a:gd name="connsiteY2" fmla="*/ 759382 h 1989000"/>
                <a:gd name="connsiteX3" fmla="*/ 1776034 w 1778686"/>
                <a:gd name="connsiteY3" fmla="*/ 759382 h 1989000"/>
                <a:gd name="connsiteX4" fmla="*/ 1694768 w 1778686"/>
                <a:gd name="connsiteY4" fmla="*/ 1609628 h 1989000"/>
                <a:gd name="connsiteX5" fmla="*/ 694428 w 1778686"/>
                <a:gd name="connsiteY5" fmla="*/ 1989000 h 1989000"/>
                <a:gd name="connsiteX6" fmla="*/ 655079 w 1778686"/>
                <a:gd name="connsiteY6" fmla="*/ 1978344 h 1989000"/>
                <a:gd name="connsiteX7" fmla="*/ 81266 w 1778686"/>
                <a:gd name="connsiteY7" fmla="*/ 1325502 h 1989000"/>
                <a:gd name="connsiteX8" fmla="*/ 0 w 1778686"/>
                <a:gd name="connsiteY8" fmla="*/ 446648 h 1989000"/>
                <a:gd name="connsiteX9" fmla="*/ 1 w 1778686"/>
                <a:gd name="connsiteY9" fmla="*/ 446648 h 1989000"/>
                <a:gd name="connsiteX10" fmla="*/ 13844 w 1778686"/>
                <a:gd name="connsiteY10" fmla="*/ 399252 h 1989000"/>
                <a:gd name="connsiteX11" fmla="*/ 1082570 w 1778686"/>
                <a:gd name="connsiteY11" fmla="*/ 0 h 1989000"/>
                <a:gd name="connsiteX0" fmla="*/ 1083388 w 1779504"/>
                <a:gd name="connsiteY0" fmla="*/ 0 h 1989000"/>
                <a:gd name="connsiteX1" fmla="*/ 1779504 w 1779504"/>
                <a:gd name="connsiteY1" fmla="*/ 709877 h 1989000"/>
                <a:gd name="connsiteX2" fmla="*/ 1776851 w 1779504"/>
                <a:gd name="connsiteY2" fmla="*/ 759382 h 1989000"/>
                <a:gd name="connsiteX3" fmla="*/ 1776852 w 1779504"/>
                <a:gd name="connsiteY3" fmla="*/ 759382 h 1989000"/>
                <a:gd name="connsiteX4" fmla="*/ 1695586 w 1779504"/>
                <a:gd name="connsiteY4" fmla="*/ 1609628 h 1989000"/>
                <a:gd name="connsiteX5" fmla="*/ 695246 w 1779504"/>
                <a:gd name="connsiteY5" fmla="*/ 1989000 h 1989000"/>
                <a:gd name="connsiteX6" fmla="*/ 655897 w 1779504"/>
                <a:gd name="connsiteY6" fmla="*/ 1978344 h 1989000"/>
                <a:gd name="connsiteX7" fmla="*/ 82084 w 1779504"/>
                <a:gd name="connsiteY7" fmla="*/ 1325502 h 1989000"/>
                <a:gd name="connsiteX8" fmla="*/ 818 w 1779504"/>
                <a:gd name="connsiteY8" fmla="*/ 446648 h 1989000"/>
                <a:gd name="connsiteX9" fmla="*/ 819 w 1779504"/>
                <a:gd name="connsiteY9" fmla="*/ 446648 h 1989000"/>
                <a:gd name="connsiteX10" fmla="*/ 14662 w 1779504"/>
                <a:gd name="connsiteY10" fmla="*/ 399252 h 1989000"/>
                <a:gd name="connsiteX11" fmla="*/ 1083388 w 1779504"/>
                <a:gd name="connsiteY11" fmla="*/ 0 h 1989000"/>
                <a:gd name="connsiteX0" fmla="*/ 1083388 w 1779504"/>
                <a:gd name="connsiteY0" fmla="*/ 0 h 1989000"/>
                <a:gd name="connsiteX1" fmla="*/ 1779504 w 1779504"/>
                <a:gd name="connsiteY1" fmla="*/ 709877 h 1989000"/>
                <a:gd name="connsiteX2" fmla="*/ 1776851 w 1779504"/>
                <a:gd name="connsiteY2" fmla="*/ 759382 h 1989000"/>
                <a:gd name="connsiteX3" fmla="*/ 1776852 w 1779504"/>
                <a:gd name="connsiteY3" fmla="*/ 759382 h 1989000"/>
                <a:gd name="connsiteX4" fmla="*/ 1695586 w 1779504"/>
                <a:gd name="connsiteY4" fmla="*/ 1609628 h 1989000"/>
                <a:gd name="connsiteX5" fmla="*/ 695246 w 1779504"/>
                <a:gd name="connsiteY5" fmla="*/ 1989000 h 1989000"/>
                <a:gd name="connsiteX6" fmla="*/ 655897 w 1779504"/>
                <a:gd name="connsiteY6" fmla="*/ 1978344 h 1989000"/>
                <a:gd name="connsiteX7" fmla="*/ 82084 w 1779504"/>
                <a:gd name="connsiteY7" fmla="*/ 1325502 h 1989000"/>
                <a:gd name="connsiteX8" fmla="*/ 818 w 1779504"/>
                <a:gd name="connsiteY8" fmla="*/ 446648 h 1989000"/>
                <a:gd name="connsiteX9" fmla="*/ 819 w 1779504"/>
                <a:gd name="connsiteY9" fmla="*/ 446648 h 1989000"/>
                <a:gd name="connsiteX10" fmla="*/ 14662 w 1779504"/>
                <a:gd name="connsiteY10" fmla="*/ 399252 h 1989000"/>
                <a:gd name="connsiteX11" fmla="*/ 1083388 w 1779504"/>
                <a:gd name="connsiteY11" fmla="*/ 0 h 1989000"/>
                <a:gd name="connsiteX0" fmla="*/ 1083388 w 1779504"/>
                <a:gd name="connsiteY0" fmla="*/ 0 h 1989840"/>
                <a:gd name="connsiteX1" fmla="*/ 1779504 w 1779504"/>
                <a:gd name="connsiteY1" fmla="*/ 709877 h 1989840"/>
                <a:gd name="connsiteX2" fmla="*/ 1776851 w 1779504"/>
                <a:gd name="connsiteY2" fmla="*/ 759382 h 1989840"/>
                <a:gd name="connsiteX3" fmla="*/ 1776852 w 1779504"/>
                <a:gd name="connsiteY3" fmla="*/ 759382 h 1989840"/>
                <a:gd name="connsiteX4" fmla="*/ 1695586 w 1779504"/>
                <a:gd name="connsiteY4" fmla="*/ 1609628 h 1989840"/>
                <a:gd name="connsiteX5" fmla="*/ 695246 w 1779504"/>
                <a:gd name="connsiteY5" fmla="*/ 1989000 h 1989840"/>
                <a:gd name="connsiteX6" fmla="*/ 655897 w 1779504"/>
                <a:gd name="connsiteY6" fmla="*/ 1978344 h 1989840"/>
                <a:gd name="connsiteX7" fmla="*/ 82084 w 1779504"/>
                <a:gd name="connsiteY7" fmla="*/ 1325502 h 1989840"/>
                <a:gd name="connsiteX8" fmla="*/ 818 w 1779504"/>
                <a:gd name="connsiteY8" fmla="*/ 446648 h 1989840"/>
                <a:gd name="connsiteX9" fmla="*/ 819 w 1779504"/>
                <a:gd name="connsiteY9" fmla="*/ 446648 h 1989840"/>
                <a:gd name="connsiteX10" fmla="*/ 14662 w 1779504"/>
                <a:gd name="connsiteY10" fmla="*/ 399252 h 1989840"/>
                <a:gd name="connsiteX11" fmla="*/ 1083388 w 1779504"/>
                <a:gd name="connsiteY11" fmla="*/ 0 h 1989840"/>
                <a:gd name="connsiteX0" fmla="*/ 1083388 w 1782480"/>
                <a:gd name="connsiteY0" fmla="*/ 0 h 1989840"/>
                <a:gd name="connsiteX1" fmla="*/ 1779504 w 1782480"/>
                <a:gd name="connsiteY1" fmla="*/ 709877 h 1989840"/>
                <a:gd name="connsiteX2" fmla="*/ 1776851 w 1782480"/>
                <a:gd name="connsiteY2" fmla="*/ 759382 h 1989840"/>
                <a:gd name="connsiteX3" fmla="*/ 1776852 w 1782480"/>
                <a:gd name="connsiteY3" fmla="*/ 759382 h 1989840"/>
                <a:gd name="connsiteX4" fmla="*/ 1695586 w 1782480"/>
                <a:gd name="connsiteY4" fmla="*/ 1609628 h 1989840"/>
                <a:gd name="connsiteX5" fmla="*/ 695246 w 1782480"/>
                <a:gd name="connsiteY5" fmla="*/ 1989000 h 1989840"/>
                <a:gd name="connsiteX6" fmla="*/ 655897 w 1782480"/>
                <a:gd name="connsiteY6" fmla="*/ 1978344 h 1989840"/>
                <a:gd name="connsiteX7" fmla="*/ 82084 w 1782480"/>
                <a:gd name="connsiteY7" fmla="*/ 1325502 h 1989840"/>
                <a:gd name="connsiteX8" fmla="*/ 818 w 1782480"/>
                <a:gd name="connsiteY8" fmla="*/ 446648 h 1989840"/>
                <a:gd name="connsiteX9" fmla="*/ 819 w 1782480"/>
                <a:gd name="connsiteY9" fmla="*/ 446648 h 1989840"/>
                <a:gd name="connsiteX10" fmla="*/ 14662 w 1782480"/>
                <a:gd name="connsiteY10" fmla="*/ 399252 h 1989840"/>
                <a:gd name="connsiteX11" fmla="*/ 1083388 w 1782480"/>
                <a:gd name="connsiteY11" fmla="*/ 0 h 1989840"/>
                <a:gd name="connsiteX0" fmla="*/ 1083388 w 1777741"/>
                <a:gd name="connsiteY0" fmla="*/ 0 h 1989840"/>
                <a:gd name="connsiteX1" fmla="*/ 1772032 w 1777741"/>
                <a:gd name="connsiteY1" fmla="*/ 700270 h 1989840"/>
                <a:gd name="connsiteX2" fmla="*/ 1776851 w 1777741"/>
                <a:gd name="connsiteY2" fmla="*/ 759382 h 1989840"/>
                <a:gd name="connsiteX3" fmla="*/ 1776852 w 1777741"/>
                <a:gd name="connsiteY3" fmla="*/ 759382 h 1989840"/>
                <a:gd name="connsiteX4" fmla="*/ 1695586 w 1777741"/>
                <a:gd name="connsiteY4" fmla="*/ 1609628 h 1989840"/>
                <a:gd name="connsiteX5" fmla="*/ 695246 w 1777741"/>
                <a:gd name="connsiteY5" fmla="*/ 1989000 h 1989840"/>
                <a:gd name="connsiteX6" fmla="*/ 655897 w 1777741"/>
                <a:gd name="connsiteY6" fmla="*/ 1978344 h 1989840"/>
                <a:gd name="connsiteX7" fmla="*/ 82084 w 1777741"/>
                <a:gd name="connsiteY7" fmla="*/ 1325502 h 1989840"/>
                <a:gd name="connsiteX8" fmla="*/ 818 w 1777741"/>
                <a:gd name="connsiteY8" fmla="*/ 446648 h 1989840"/>
                <a:gd name="connsiteX9" fmla="*/ 819 w 1777741"/>
                <a:gd name="connsiteY9" fmla="*/ 446648 h 1989840"/>
                <a:gd name="connsiteX10" fmla="*/ 14662 w 1777741"/>
                <a:gd name="connsiteY10" fmla="*/ 399252 h 1989840"/>
                <a:gd name="connsiteX11" fmla="*/ 1083388 w 1777741"/>
                <a:gd name="connsiteY11" fmla="*/ 0 h 1989840"/>
                <a:gd name="connsiteX0" fmla="*/ 1083388 w 1778077"/>
                <a:gd name="connsiteY0" fmla="*/ 0 h 1989840"/>
                <a:gd name="connsiteX1" fmla="*/ 1772032 w 1778077"/>
                <a:gd name="connsiteY1" fmla="*/ 700270 h 1989840"/>
                <a:gd name="connsiteX2" fmla="*/ 1776851 w 1778077"/>
                <a:gd name="connsiteY2" fmla="*/ 759382 h 1989840"/>
                <a:gd name="connsiteX3" fmla="*/ 1776852 w 1778077"/>
                <a:gd name="connsiteY3" fmla="*/ 759382 h 1989840"/>
                <a:gd name="connsiteX4" fmla="*/ 1695586 w 1778077"/>
                <a:gd name="connsiteY4" fmla="*/ 1609628 h 1989840"/>
                <a:gd name="connsiteX5" fmla="*/ 695246 w 1778077"/>
                <a:gd name="connsiteY5" fmla="*/ 1989000 h 1989840"/>
                <a:gd name="connsiteX6" fmla="*/ 655897 w 1778077"/>
                <a:gd name="connsiteY6" fmla="*/ 1978344 h 1989840"/>
                <a:gd name="connsiteX7" fmla="*/ 82084 w 1778077"/>
                <a:gd name="connsiteY7" fmla="*/ 1325502 h 1989840"/>
                <a:gd name="connsiteX8" fmla="*/ 818 w 1778077"/>
                <a:gd name="connsiteY8" fmla="*/ 446648 h 1989840"/>
                <a:gd name="connsiteX9" fmla="*/ 819 w 1778077"/>
                <a:gd name="connsiteY9" fmla="*/ 446648 h 1989840"/>
                <a:gd name="connsiteX10" fmla="*/ 14662 w 1778077"/>
                <a:gd name="connsiteY10" fmla="*/ 399252 h 1989840"/>
                <a:gd name="connsiteX11" fmla="*/ 1083388 w 1778077"/>
                <a:gd name="connsiteY11" fmla="*/ 0 h 1989840"/>
                <a:gd name="connsiteX0" fmla="*/ 1083388 w 1778077"/>
                <a:gd name="connsiteY0" fmla="*/ 0 h 1989840"/>
                <a:gd name="connsiteX1" fmla="*/ 1772032 w 1778077"/>
                <a:gd name="connsiteY1" fmla="*/ 700270 h 1989840"/>
                <a:gd name="connsiteX2" fmla="*/ 1776851 w 1778077"/>
                <a:gd name="connsiteY2" fmla="*/ 759382 h 1989840"/>
                <a:gd name="connsiteX3" fmla="*/ 1695586 w 1778077"/>
                <a:gd name="connsiteY3" fmla="*/ 1609628 h 1989840"/>
                <a:gd name="connsiteX4" fmla="*/ 695246 w 1778077"/>
                <a:gd name="connsiteY4" fmla="*/ 1989000 h 1989840"/>
                <a:gd name="connsiteX5" fmla="*/ 655897 w 1778077"/>
                <a:gd name="connsiteY5" fmla="*/ 1978344 h 1989840"/>
                <a:gd name="connsiteX6" fmla="*/ 82084 w 1778077"/>
                <a:gd name="connsiteY6" fmla="*/ 1325502 h 1989840"/>
                <a:gd name="connsiteX7" fmla="*/ 818 w 1778077"/>
                <a:gd name="connsiteY7" fmla="*/ 446648 h 1989840"/>
                <a:gd name="connsiteX8" fmla="*/ 819 w 1778077"/>
                <a:gd name="connsiteY8" fmla="*/ 446648 h 1989840"/>
                <a:gd name="connsiteX9" fmla="*/ 14662 w 1778077"/>
                <a:gd name="connsiteY9" fmla="*/ 399252 h 1989840"/>
                <a:gd name="connsiteX10" fmla="*/ 1083388 w 1778077"/>
                <a:gd name="connsiteY10" fmla="*/ 0 h 1989840"/>
                <a:gd name="connsiteX0" fmla="*/ 1083388 w 1778520"/>
                <a:gd name="connsiteY0" fmla="*/ 0 h 1989840"/>
                <a:gd name="connsiteX1" fmla="*/ 1772032 w 1778520"/>
                <a:gd name="connsiteY1" fmla="*/ 700270 h 1989840"/>
                <a:gd name="connsiteX2" fmla="*/ 1776851 w 1778520"/>
                <a:gd name="connsiteY2" fmla="*/ 759382 h 1989840"/>
                <a:gd name="connsiteX3" fmla="*/ 1695586 w 1778520"/>
                <a:gd name="connsiteY3" fmla="*/ 1609628 h 1989840"/>
                <a:gd name="connsiteX4" fmla="*/ 695246 w 1778520"/>
                <a:gd name="connsiteY4" fmla="*/ 1989000 h 1989840"/>
                <a:gd name="connsiteX5" fmla="*/ 655897 w 1778520"/>
                <a:gd name="connsiteY5" fmla="*/ 1978344 h 1989840"/>
                <a:gd name="connsiteX6" fmla="*/ 82084 w 1778520"/>
                <a:gd name="connsiteY6" fmla="*/ 1325502 h 1989840"/>
                <a:gd name="connsiteX7" fmla="*/ 818 w 1778520"/>
                <a:gd name="connsiteY7" fmla="*/ 446648 h 1989840"/>
                <a:gd name="connsiteX8" fmla="*/ 819 w 1778520"/>
                <a:gd name="connsiteY8" fmla="*/ 446648 h 1989840"/>
                <a:gd name="connsiteX9" fmla="*/ 14662 w 1778520"/>
                <a:gd name="connsiteY9" fmla="*/ 399252 h 1989840"/>
                <a:gd name="connsiteX10" fmla="*/ 1083388 w 1778520"/>
                <a:gd name="connsiteY10" fmla="*/ 0 h 1989840"/>
                <a:gd name="connsiteX0" fmla="*/ 1083388 w 1778077"/>
                <a:gd name="connsiteY0" fmla="*/ 0 h 1989840"/>
                <a:gd name="connsiteX1" fmla="*/ 1772032 w 1778077"/>
                <a:gd name="connsiteY1" fmla="*/ 700270 h 1989840"/>
                <a:gd name="connsiteX2" fmla="*/ 1776851 w 1778077"/>
                <a:gd name="connsiteY2" fmla="*/ 759382 h 1989840"/>
                <a:gd name="connsiteX3" fmla="*/ 1695586 w 1778077"/>
                <a:gd name="connsiteY3" fmla="*/ 1609628 h 1989840"/>
                <a:gd name="connsiteX4" fmla="*/ 695246 w 1778077"/>
                <a:gd name="connsiteY4" fmla="*/ 1989000 h 1989840"/>
                <a:gd name="connsiteX5" fmla="*/ 655897 w 1778077"/>
                <a:gd name="connsiteY5" fmla="*/ 1978344 h 1989840"/>
                <a:gd name="connsiteX6" fmla="*/ 82084 w 1778077"/>
                <a:gd name="connsiteY6" fmla="*/ 1325502 h 1989840"/>
                <a:gd name="connsiteX7" fmla="*/ 818 w 1778077"/>
                <a:gd name="connsiteY7" fmla="*/ 446648 h 1989840"/>
                <a:gd name="connsiteX8" fmla="*/ 819 w 1778077"/>
                <a:gd name="connsiteY8" fmla="*/ 446648 h 1989840"/>
                <a:gd name="connsiteX9" fmla="*/ 14662 w 1778077"/>
                <a:gd name="connsiteY9" fmla="*/ 399252 h 1989840"/>
                <a:gd name="connsiteX10" fmla="*/ 1083388 w 1778077"/>
                <a:gd name="connsiteY10" fmla="*/ 0 h 19898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778077" h="1989840">
                  <a:moveTo>
                    <a:pt x="1083388" y="0"/>
                  </a:moveTo>
                  <a:lnTo>
                    <a:pt x="1772032" y="700270"/>
                  </a:lnTo>
                  <a:cubicBezTo>
                    <a:pt x="1780756" y="710367"/>
                    <a:pt x="1777734" y="743948"/>
                    <a:pt x="1776851" y="759382"/>
                  </a:cubicBezTo>
                  <a:cubicBezTo>
                    <a:pt x="1775968" y="774816"/>
                    <a:pt x="1722674" y="1326213"/>
                    <a:pt x="1695586" y="1609628"/>
                  </a:cubicBezTo>
                  <a:lnTo>
                    <a:pt x="695246" y="1989000"/>
                  </a:lnTo>
                  <a:cubicBezTo>
                    <a:pt x="684265" y="1991853"/>
                    <a:pt x="664743" y="1987233"/>
                    <a:pt x="655897" y="1978344"/>
                  </a:cubicBezTo>
                  <a:cubicBezTo>
                    <a:pt x="647051" y="1969455"/>
                    <a:pt x="273355" y="1543116"/>
                    <a:pt x="82084" y="1325502"/>
                  </a:cubicBezTo>
                  <a:lnTo>
                    <a:pt x="818" y="446648"/>
                  </a:lnTo>
                  <a:cubicBezTo>
                    <a:pt x="818" y="446648"/>
                    <a:pt x="3677" y="461379"/>
                    <a:pt x="819" y="446648"/>
                  </a:cubicBezTo>
                  <a:cubicBezTo>
                    <a:pt x="-2039" y="431917"/>
                    <a:pt x="2576" y="404377"/>
                    <a:pt x="14662" y="399252"/>
                  </a:cubicBezTo>
                  <a:cubicBezTo>
                    <a:pt x="26748" y="394127"/>
                    <a:pt x="727146" y="133084"/>
                    <a:pt x="1083388" y="0"/>
                  </a:cubicBezTo>
                  <a:close/>
                </a:path>
              </a:pathLst>
            </a:custGeom>
            <a:solidFill>
              <a:srgbClr val="0070C0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09" name="フリーフォーム: 図形 208">
              <a:extLst>
                <a:ext uri="{FF2B5EF4-FFF2-40B4-BE49-F238E27FC236}">
                  <a16:creationId xmlns:a16="http://schemas.microsoft.com/office/drawing/2014/main" id="{3A6F3059-D534-4688-BAD0-7B08C4329077}"/>
                </a:ext>
              </a:extLst>
            </p:cNvPr>
            <p:cNvSpPr/>
            <p:nvPr/>
          </p:nvSpPr>
          <p:spPr>
            <a:xfrm>
              <a:off x="4842733" y="2942841"/>
              <a:ext cx="823079" cy="919861"/>
            </a:xfrm>
            <a:custGeom>
              <a:avLst/>
              <a:gdLst>
                <a:gd name="connsiteX0" fmla="*/ 458143 w 1088213"/>
                <a:gd name="connsiteY0" fmla="*/ 0 h 1933020"/>
                <a:gd name="connsiteX1" fmla="*/ 1088213 w 1088213"/>
                <a:gd name="connsiteY1" fmla="*/ 716849 h 1933020"/>
                <a:gd name="connsiteX2" fmla="*/ 1007836 w 1088213"/>
                <a:gd name="connsiteY2" fmla="*/ 1557797 h 1933020"/>
                <a:gd name="connsiteX3" fmla="*/ 18436 w 1088213"/>
                <a:gd name="connsiteY3" fmla="*/ 1933020 h 1933020"/>
                <a:gd name="connsiteX4" fmla="*/ 14743 w 1088213"/>
                <a:gd name="connsiteY4" fmla="*/ 1928818 h 1933020"/>
                <a:gd name="connsiteX5" fmla="*/ 0 w 1088213"/>
                <a:gd name="connsiteY5" fmla="*/ 1129546 h 1933020"/>
                <a:gd name="connsiteX6" fmla="*/ 1088212 w 1088213"/>
                <a:gd name="connsiteY6" fmla="*/ 716849 h 1933020"/>
                <a:gd name="connsiteX7" fmla="*/ 458142 w 1088213"/>
                <a:gd name="connsiteY7" fmla="*/ 0 h 1933020"/>
                <a:gd name="connsiteX8" fmla="*/ 458143 w 1088213"/>
                <a:gd name="connsiteY8" fmla="*/ 0 h 1933020"/>
                <a:gd name="connsiteX0" fmla="*/ 458142 w 1088213"/>
                <a:gd name="connsiteY0" fmla="*/ 0 h 1933020"/>
                <a:gd name="connsiteX1" fmla="*/ 1088213 w 1088213"/>
                <a:gd name="connsiteY1" fmla="*/ 716849 h 1933020"/>
                <a:gd name="connsiteX2" fmla="*/ 1007836 w 1088213"/>
                <a:gd name="connsiteY2" fmla="*/ 1557797 h 1933020"/>
                <a:gd name="connsiteX3" fmla="*/ 18436 w 1088213"/>
                <a:gd name="connsiteY3" fmla="*/ 1933020 h 1933020"/>
                <a:gd name="connsiteX4" fmla="*/ 14743 w 1088213"/>
                <a:gd name="connsiteY4" fmla="*/ 1928818 h 1933020"/>
                <a:gd name="connsiteX5" fmla="*/ 0 w 1088213"/>
                <a:gd name="connsiteY5" fmla="*/ 1129546 h 1933020"/>
                <a:gd name="connsiteX6" fmla="*/ 1088212 w 1088213"/>
                <a:gd name="connsiteY6" fmla="*/ 716849 h 1933020"/>
                <a:gd name="connsiteX7" fmla="*/ 458142 w 1088213"/>
                <a:gd name="connsiteY7" fmla="*/ 0 h 1933020"/>
                <a:gd name="connsiteX0" fmla="*/ 1088212 w 1088213"/>
                <a:gd name="connsiteY0" fmla="*/ 0 h 1216171"/>
                <a:gd name="connsiteX1" fmla="*/ 1088213 w 1088213"/>
                <a:gd name="connsiteY1" fmla="*/ 0 h 1216171"/>
                <a:gd name="connsiteX2" fmla="*/ 1007836 w 1088213"/>
                <a:gd name="connsiteY2" fmla="*/ 840948 h 1216171"/>
                <a:gd name="connsiteX3" fmla="*/ 18436 w 1088213"/>
                <a:gd name="connsiteY3" fmla="*/ 1216171 h 1216171"/>
                <a:gd name="connsiteX4" fmla="*/ 14743 w 1088213"/>
                <a:gd name="connsiteY4" fmla="*/ 1211969 h 1216171"/>
                <a:gd name="connsiteX5" fmla="*/ 0 w 1088213"/>
                <a:gd name="connsiteY5" fmla="*/ 412697 h 1216171"/>
                <a:gd name="connsiteX6" fmla="*/ 1088212 w 1088213"/>
                <a:gd name="connsiteY6" fmla="*/ 0 h 12161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88213" h="1216171">
                  <a:moveTo>
                    <a:pt x="1088212" y="0"/>
                  </a:moveTo>
                  <a:lnTo>
                    <a:pt x="1088213" y="0"/>
                  </a:lnTo>
                  <a:lnTo>
                    <a:pt x="1007836" y="840948"/>
                  </a:lnTo>
                  <a:lnTo>
                    <a:pt x="18436" y="1216171"/>
                  </a:lnTo>
                  <a:lnTo>
                    <a:pt x="14743" y="1211969"/>
                  </a:lnTo>
                  <a:lnTo>
                    <a:pt x="0" y="412697"/>
                  </a:lnTo>
                  <a:lnTo>
                    <a:pt x="1088212" y="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10" name="フリーフォーム: 図形 209">
              <a:extLst>
                <a:ext uri="{FF2B5EF4-FFF2-40B4-BE49-F238E27FC236}">
                  <a16:creationId xmlns:a16="http://schemas.microsoft.com/office/drawing/2014/main" id="{1A46C52B-8633-4BDD-8C57-DD0B2BCD5815}"/>
                </a:ext>
              </a:extLst>
            </p:cNvPr>
            <p:cNvSpPr/>
            <p:nvPr/>
          </p:nvSpPr>
          <p:spPr>
            <a:xfrm>
              <a:off x="4329114" y="2714270"/>
              <a:ext cx="490056" cy="1145841"/>
            </a:xfrm>
            <a:custGeom>
              <a:avLst/>
              <a:gdLst>
                <a:gd name="connsiteX0" fmla="*/ 1 w 647914"/>
                <a:gd name="connsiteY0" fmla="*/ 0 h 1514945"/>
                <a:gd name="connsiteX1" fmla="*/ 630070 w 647914"/>
                <a:gd name="connsiteY1" fmla="*/ 716848 h 1514945"/>
                <a:gd name="connsiteX2" fmla="*/ 633171 w 647914"/>
                <a:gd name="connsiteY2" fmla="*/ 715672 h 1514945"/>
                <a:gd name="connsiteX3" fmla="*/ 647914 w 647914"/>
                <a:gd name="connsiteY3" fmla="*/ 1514945 h 1514945"/>
                <a:gd name="connsiteX4" fmla="*/ 80377 w 647914"/>
                <a:gd name="connsiteY4" fmla="*/ 869242 h 1514945"/>
                <a:gd name="connsiteX5" fmla="*/ 0 w 647914"/>
                <a:gd name="connsiteY5" fmla="*/ 0 h 1514945"/>
                <a:gd name="connsiteX6" fmla="*/ 1 w 647914"/>
                <a:gd name="connsiteY6" fmla="*/ 0 h 1514945"/>
                <a:gd name="connsiteX0" fmla="*/ 1 w 647914"/>
                <a:gd name="connsiteY0" fmla="*/ 0 h 1514945"/>
                <a:gd name="connsiteX1" fmla="*/ 630070 w 647914"/>
                <a:gd name="connsiteY1" fmla="*/ 716848 h 1514945"/>
                <a:gd name="connsiteX2" fmla="*/ 647914 w 647914"/>
                <a:gd name="connsiteY2" fmla="*/ 1514945 h 1514945"/>
                <a:gd name="connsiteX3" fmla="*/ 80377 w 647914"/>
                <a:gd name="connsiteY3" fmla="*/ 869242 h 1514945"/>
                <a:gd name="connsiteX4" fmla="*/ 0 w 647914"/>
                <a:gd name="connsiteY4" fmla="*/ 0 h 1514945"/>
                <a:gd name="connsiteX5" fmla="*/ 1 w 647914"/>
                <a:gd name="connsiteY5" fmla="*/ 0 h 15149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47914" h="1514945">
                  <a:moveTo>
                    <a:pt x="1" y="0"/>
                  </a:moveTo>
                  <a:lnTo>
                    <a:pt x="630070" y="716848"/>
                  </a:lnTo>
                  <a:lnTo>
                    <a:pt x="647914" y="1514945"/>
                  </a:lnTo>
                  <a:lnTo>
                    <a:pt x="80377" y="869242"/>
                  </a:lnTo>
                  <a:lnTo>
                    <a:pt x="0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11" name="楕円 210">
              <a:extLst>
                <a:ext uri="{FF2B5EF4-FFF2-40B4-BE49-F238E27FC236}">
                  <a16:creationId xmlns:a16="http://schemas.microsoft.com/office/drawing/2014/main" id="{753F7905-FC4D-47ED-9792-4B5B08E094AA}"/>
                </a:ext>
              </a:extLst>
            </p:cNvPr>
            <p:cNvSpPr/>
            <p:nvPr/>
          </p:nvSpPr>
          <p:spPr>
            <a:xfrm rot="20700000">
              <a:off x="5390641" y="3070229"/>
              <a:ext cx="201708" cy="16136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2" name="楕円 211">
              <a:extLst>
                <a:ext uri="{FF2B5EF4-FFF2-40B4-BE49-F238E27FC236}">
                  <a16:creationId xmlns:a16="http://schemas.microsoft.com/office/drawing/2014/main" id="{39DF79B5-2CCD-435E-82AE-3622E858509A}"/>
                </a:ext>
              </a:extLst>
            </p:cNvPr>
            <p:cNvSpPr/>
            <p:nvPr/>
          </p:nvSpPr>
          <p:spPr>
            <a:xfrm rot="20700000">
              <a:off x="4942195" y="3596359"/>
              <a:ext cx="188470" cy="15077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3" name="楕円 212">
              <a:extLst>
                <a:ext uri="{FF2B5EF4-FFF2-40B4-BE49-F238E27FC236}">
                  <a16:creationId xmlns:a16="http://schemas.microsoft.com/office/drawing/2014/main" id="{02DFDECD-2956-4231-9A55-2D584D65EB19}"/>
                </a:ext>
              </a:extLst>
            </p:cNvPr>
            <p:cNvSpPr/>
            <p:nvPr/>
          </p:nvSpPr>
          <p:spPr>
            <a:xfrm>
              <a:off x="4987189" y="2453063"/>
              <a:ext cx="199467" cy="16063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4" name="楕円 213">
              <a:extLst>
                <a:ext uri="{FF2B5EF4-FFF2-40B4-BE49-F238E27FC236}">
                  <a16:creationId xmlns:a16="http://schemas.microsoft.com/office/drawing/2014/main" id="{5765A867-00DC-4C36-B88C-701C42E6C995}"/>
                </a:ext>
              </a:extLst>
            </p:cNvPr>
            <p:cNvSpPr/>
            <p:nvPr/>
          </p:nvSpPr>
          <p:spPr>
            <a:xfrm>
              <a:off x="4521361" y="2616383"/>
              <a:ext cx="199467" cy="16063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5" name="楕円 214">
              <a:extLst>
                <a:ext uri="{FF2B5EF4-FFF2-40B4-BE49-F238E27FC236}">
                  <a16:creationId xmlns:a16="http://schemas.microsoft.com/office/drawing/2014/main" id="{499E2DEA-F8BD-42C9-AA43-205A5D1A7834}"/>
                </a:ext>
              </a:extLst>
            </p:cNvPr>
            <p:cNvSpPr/>
            <p:nvPr/>
          </p:nvSpPr>
          <p:spPr>
            <a:xfrm>
              <a:off x="5273902" y="2758544"/>
              <a:ext cx="199467" cy="16063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6" name="楕円 215">
              <a:extLst>
                <a:ext uri="{FF2B5EF4-FFF2-40B4-BE49-F238E27FC236}">
                  <a16:creationId xmlns:a16="http://schemas.microsoft.com/office/drawing/2014/main" id="{E38975EC-1321-4156-B70B-8514E384DB36}"/>
                </a:ext>
              </a:extLst>
            </p:cNvPr>
            <p:cNvSpPr/>
            <p:nvPr/>
          </p:nvSpPr>
          <p:spPr>
            <a:xfrm>
              <a:off x="4826161" y="2928327"/>
              <a:ext cx="199467" cy="16063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7" name="楕円 216">
              <a:extLst>
                <a:ext uri="{FF2B5EF4-FFF2-40B4-BE49-F238E27FC236}">
                  <a16:creationId xmlns:a16="http://schemas.microsoft.com/office/drawing/2014/main" id="{E1527A4E-0748-4420-9D44-3A99150B6913}"/>
                </a:ext>
              </a:extLst>
            </p:cNvPr>
            <p:cNvSpPr/>
            <p:nvPr/>
          </p:nvSpPr>
          <p:spPr>
            <a:xfrm>
              <a:off x="4747580" y="2530658"/>
              <a:ext cx="199467" cy="16063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8" name="楕円 217">
              <a:extLst>
                <a:ext uri="{FF2B5EF4-FFF2-40B4-BE49-F238E27FC236}">
                  <a16:creationId xmlns:a16="http://schemas.microsoft.com/office/drawing/2014/main" id="{4FE55F59-2683-49D3-8608-872590303B5D}"/>
                </a:ext>
              </a:extLst>
            </p:cNvPr>
            <p:cNvSpPr/>
            <p:nvPr/>
          </p:nvSpPr>
          <p:spPr>
            <a:xfrm>
              <a:off x="5047618" y="2837840"/>
              <a:ext cx="199467" cy="16063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9" name="楕円 218">
              <a:extLst>
                <a:ext uri="{FF2B5EF4-FFF2-40B4-BE49-F238E27FC236}">
                  <a16:creationId xmlns:a16="http://schemas.microsoft.com/office/drawing/2014/main" id="{81263D8A-DD1F-4590-AC4F-A8E9692AFAA3}"/>
                </a:ext>
              </a:extLst>
            </p:cNvPr>
            <p:cNvSpPr/>
            <p:nvPr/>
          </p:nvSpPr>
          <p:spPr>
            <a:xfrm rot="20700000">
              <a:off x="5410051" y="3432624"/>
              <a:ext cx="188470" cy="15077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0" name="楕円 219">
              <a:extLst>
                <a:ext uri="{FF2B5EF4-FFF2-40B4-BE49-F238E27FC236}">
                  <a16:creationId xmlns:a16="http://schemas.microsoft.com/office/drawing/2014/main" id="{97C779FF-B427-4564-9722-7F6E5546AB8E}"/>
                </a:ext>
              </a:extLst>
            </p:cNvPr>
            <p:cNvSpPr/>
            <p:nvPr/>
          </p:nvSpPr>
          <p:spPr>
            <a:xfrm rot="20700000">
              <a:off x="5174596" y="3356896"/>
              <a:ext cx="201708" cy="16136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1" name="楕円 220">
              <a:extLst>
                <a:ext uri="{FF2B5EF4-FFF2-40B4-BE49-F238E27FC236}">
                  <a16:creationId xmlns:a16="http://schemas.microsoft.com/office/drawing/2014/main" id="{B870A494-DC9E-48E5-8D67-8AFC76335B15}"/>
                </a:ext>
              </a:extLst>
            </p:cNvPr>
            <p:cNvSpPr/>
            <p:nvPr/>
          </p:nvSpPr>
          <p:spPr>
            <a:xfrm rot="20700000">
              <a:off x="4935822" y="3258348"/>
              <a:ext cx="201708" cy="16136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2" name="楕円 221">
              <a:extLst>
                <a:ext uri="{FF2B5EF4-FFF2-40B4-BE49-F238E27FC236}">
                  <a16:creationId xmlns:a16="http://schemas.microsoft.com/office/drawing/2014/main" id="{9221E8FD-4831-413B-9832-1AF559E392EA}"/>
                </a:ext>
              </a:extLst>
            </p:cNvPr>
            <p:cNvSpPr/>
            <p:nvPr/>
          </p:nvSpPr>
          <p:spPr>
            <a:xfrm rot="20700000">
              <a:off x="4400735" y="2953104"/>
              <a:ext cx="95062" cy="14122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3" name="楕円 222">
              <a:extLst>
                <a:ext uri="{FF2B5EF4-FFF2-40B4-BE49-F238E27FC236}">
                  <a16:creationId xmlns:a16="http://schemas.microsoft.com/office/drawing/2014/main" id="{FAFE08F3-9242-4AF9-BF9A-5B4B6C307D68}"/>
                </a:ext>
              </a:extLst>
            </p:cNvPr>
            <p:cNvSpPr/>
            <p:nvPr/>
          </p:nvSpPr>
          <p:spPr>
            <a:xfrm rot="20700000">
              <a:off x="4641242" y="3226947"/>
              <a:ext cx="95062" cy="14122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4" name="楕円 223">
              <a:extLst>
                <a:ext uri="{FF2B5EF4-FFF2-40B4-BE49-F238E27FC236}">
                  <a16:creationId xmlns:a16="http://schemas.microsoft.com/office/drawing/2014/main" id="{F2BAB652-CA27-4E2B-AE03-57EAA33E080C}"/>
                </a:ext>
              </a:extLst>
            </p:cNvPr>
            <p:cNvSpPr/>
            <p:nvPr/>
          </p:nvSpPr>
          <p:spPr>
            <a:xfrm rot="20700000">
              <a:off x="4412062" y="3232862"/>
              <a:ext cx="96720" cy="14368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5" name="楕円 224">
              <a:extLst>
                <a:ext uri="{FF2B5EF4-FFF2-40B4-BE49-F238E27FC236}">
                  <a16:creationId xmlns:a16="http://schemas.microsoft.com/office/drawing/2014/main" id="{C6129547-0126-48F8-8B90-92A7E54428B1}"/>
                </a:ext>
              </a:extLst>
            </p:cNvPr>
            <p:cNvSpPr/>
            <p:nvPr/>
          </p:nvSpPr>
          <p:spPr>
            <a:xfrm rot="20700000">
              <a:off x="4640413" y="3506704"/>
              <a:ext cx="96720" cy="14368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26" name="グループ化 225">
            <a:extLst>
              <a:ext uri="{FF2B5EF4-FFF2-40B4-BE49-F238E27FC236}">
                <a16:creationId xmlns:a16="http://schemas.microsoft.com/office/drawing/2014/main" id="{F3B860C2-4043-4CCB-B90C-62385B040A9D}"/>
              </a:ext>
            </a:extLst>
          </p:cNvPr>
          <p:cNvGrpSpPr/>
          <p:nvPr/>
        </p:nvGrpSpPr>
        <p:grpSpPr>
          <a:xfrm>
            <a:off x="1365215" y="4254135"/>
            <a:ext cx="1400378" cy="1567156"/>
            <a:chOff x="722530" y="2335483"/>
            <a:chExt cx="1400378" cy="1567156"/>
          </a:xfrm>
        </p:grpSpPr>
        <p:sp>
          <p:nvSpPr>
            <p:cNvPr id="227" name="フリーフォーム: 図形 226">
              <a:extLst>
                <a:ext uri="{FF2B5EF4-FFF2-40B4-BE49-F238E27FC236}">
                  <a16:creationId xmlns:a16="http://schemas.microsoft.com/office/drawing/2014/main" id="{7A20982B-5F96-4632-BB75-255A6314F243}"/>
                </a:ext>
              </a:extLst>
            </p:cNvPr>
            <p:cNvSpPr/>
            <p:nvPr/>
          </p:nvSpPr>
          <p:spPr>
            <a:xfrm>
              <a:off x="722530" y="2335483"/>
              <a:ext cx="1400378" cy="1567156"/>
            </a:xfrm>
            <a:custGeom>
              <a:avLst/>
              <a:gdLst>
                <a:gd name="connsiteX0" fmla="*/ 1082570 w 1778686"/>
                <a:gd name="connsiteY0" fmla="*/ 0 h 1989000"/>
                <a:gd name="connsiteX1" fmla="*/ 1778686 w 1778686"/>
                <a:gd name="connsiteY1" fmla="*/ 709877 h 1989000"/>
                <a:gd name="connsiteX2" fmla="*/ 1170130 w 1778686"/>
                <a:gd name="connsiteY2" fmla="*/ 940667 h 1989000"/>
                <a:gd name="connsiteX3" fmla="*/ 1170130 w 1778686"/>
                <a:gd name="connsiteY3" fmla="*/ 989166 h 1989000"/>
                <a:gd name="connsiteX4" fmla="*/ 1776033 w 1778686"/>
                <a:gd name="connsiteY4" fmla="*/ 759382 h 1989000"/>
                <a:gd name="connsiteX5" fmla="*/ 1776034 w 1778686"/>
                <a:gd name="connsiteY5" fmla="*/ 759382 h 1989000"/>
                <a:gd name="connsiteX6" fmla="*/ 1694768 w 1778686"/>
                <a:gd name="connsiteY6" fmla="*/ 1609628 h 1989000"/>
                <a:gd name="connsiteX7" fmla="*/ 694428 w 1778686"/>
                <a:gd name="connsiteY7" fmla="*/ 1989000 h 1989000"/>
                <a:gd name="connsiteX8" fmla="*/ 690694 w 1778686"/>
                <a:gd name="connsiteY8" fmla="*/ 1984752 h 1989000"/>
                <a:gd name="connsiteX9" fmla="*/ 682702 w 1778686"/>
                <a:gd name="connsiteY9" fmla="*/ 1551443 h 1989000"/>
                <a:gd name="connsiteX10" fmla="*/ 645534 w 1778686"/>
                <a:gd name="connsiteY10" fmla="*/ 1551443 h 1989000"/>
                <a:gd name="connsiteX11" fmla="*/ 655079 w 1778686"/>
                <a:gd name="connsiteY11" fmla="*/ 1978344 h 1989000"/>
                <a:gd name="connsiteX12" fmla="*/ 81266 w 1778686"/>
                <a:gd name="connsiteY12" fmla="*/ 1325502 h 1989000"/>
                <a:gd name="connsiteX13" fmla="*/ 0 w 1778686"/>
                <a:gd name="connsiteY13" fmla="*/ 446648 h 1989000"/>
                <a:gd name="connsiteX14" fmla="*/ 1 w 1778686"/>
                <a:gd name="connsiteY14" fmla="*/ 446648 h 1989000"/>
                <a:gd name="connsiteX15" fmla="*/ 270030 w 1778686"/>
                <a:gd name="connsiteY15" fmla="*/ 753868 h 1989000"/>
                <a:gd name="connsiteX16" fmla="*/ 270030 w 1778686"/>
                <a:gd name="connsiteY16" fmla="*/ 690722 h 1989000"/>
                <a:gd name="connsiteX17" fmla="*/ 13844 w 1778686"/>
                <a:gd name="connsiteY17" fmla="*/ 399252 h 1989000"/>
                <a:gd name="connsiteX0" fmla="*/ 1082570 w 1778686"/>
                <a:gd name="connsiteY0" fmla="*/ 0 h 1989000"/>
                <a:gd name="connsiteX1" fmla="*/ 1778686 w 1778686"/>
                <a:gd name="connsiteY1" fmla="*/ 709877 h 1989000"/>
                <a:gd name="connsiteX2" fmla="*/ 1170130 w 1778686"/>
                <a:gd name="connsiteY2" fmla="*/ 940667 h 1989000"/>
                <a:gd name="connsiteX3" fmla="*/ 1170130 w 1778686"/>
                <a:gd name="connsiteY3" fmla="*/ 989166 h 1989000"/>
                <a:gd name="connsiteX4" fmla="*/ 1776033 w 1778686"/>
                <a:gd name="connsiteY4" fmla="*/ 759382 h 1989000"/>
                <a:gd name="connsiteX5" fmla="*/ 1776034 w 1778686"/>
                <a:gd name="connsiteY5" fmla="*/ 759382 h 1989000"/>
                <a:gd name="connsiteX6" fmla="*/ 1694768 w 1778686"/>
                <a:gd name="connsiteY6" fmla="*/ 1609628 h 1989000"/>
                <a:gd name="connsiteX7" fmla="*/ 694428 w 1778686"/>
                <a:gd name="connsiteY7" fmla="*/ 1989000 h 1989000"/>
                <a:gd name="connsiteX8" fmla="*/ 690694 w 1778686"/>
                <a:gd name="connsiteY8" fmla="*/ 1984752 h 1989000"/>
                <a:gd name="connsiteX9" fmla="*/ 682702 w 1778686"/>
                <a:gd name="connsiteY9" fmla="*/ 1551443 h 1989000"/>
                <a:gd name="connsiteX10" fmla="*/ 645534 w 1778686"/>
                <a:gd name="connsiteY10" fmla="*/ 1551443 h 1989000"/>
                <a:gd name="connsiteX11" fmla="*/ 655079 w 1778686"/>
                <a:gd name="connsiteY11" fmla="*/ 1978344 h 1989000"/>
                <a:gd name="connsiteX12" fmla="*/ 81266 w 1778686"/>
                <a:gd name="connsiteY12" fmla="*/ 1325502 h 1989000"/>
                <a:gd name="connsiteX13" fmla="*/ 0 w 1778686"/>
                <a:gd name="connsiteY13" fmla="*/ 446648 h 1989000"/>
                <a:gd name="connsiteX14" fmla="*/ 1 w 1778686"/>
                <a:gd name="connsiteY14" fmla="*/ 446648 h 1989000"/>
                <a:gd name="connsiteX15" fmla="*/ 270030 w 1778686"/>
                <a:gd name="connsiteY15" fmla="*/ 690722 h 1989000"/>
                <a:gd name="connsiteX16" fmla="*/ 13844 w 1778686"/>
                <a:gd name="connsiteY16" fmla="*/ 399252 h 1989000"/>
                <a:gd name="connsiteX17" fmla="*/ 1082570 w 1778686"/>
                <a:gd name="connsiteY17" fmla="*/ 0 h 1989000"/>
                <a:gd name="connsiteX0" fmla="*/ 1082570 w 1778686"/>
                <a:gd name="connsiteY0" fmla="*/ 0 h 1989000"/>
                <a:gd name="connsiteX1" fmla="*/ 1778686 w 1778686"/>
                <a:gd name="connsiteY1" fmla="*/ 709877 h 1989000"/>
                <a:gd name="connsiteX2" fmla="*/ 1170130 w 1778686"/>
                <a:gd name="connsiteY2" fmla="*/ 940667 h 1989000"/>
                <a:gd name="connsiteX3" fmla="*/ 1170130 w 1778686"/>
                <a:gd name="connsiteY3" fmla="*/ 989166 h 1989000"/>
                <a:gd name="connsiteX4" fmla="*/ 1776033 w 1778686"/>
                <a:gd name="connsiteY4" fmla="*/ 759382 h 1989000"/>
                <a:gd name="connsiteX5" fmla="*/ 1776034 w 1778686"/>
                <a:gd name="connsiteY5" fmla="*/ 759382 h 1989000"/>
                <a:gd name="connsiteX6" fmla="*/ 1694768 w 1778686"/>
                <a:gd name="connsiteY6" fmla="*/ 1609628 h 1989000"/>
                <a:gd name="connsiteX7" fmla="*/ 694428 w 1778686"/>
                <a:gd name="connsiteY7" fmla="*/ 1989000 h 1989000"/>
                <a:gd name="connsiteX8" fmla="*/ 690694 w 1778686"/>
                <a:gd name="connsiteY8" fmla="*/ 1984752 h 1989000"/>
                <a:gd name="connsiteX9" fmla="*/ 682702 w 1778686"/>
                <a:gd name="connsiteY9" fmla="*/ 1551443 h 1989000"/>
                <a:gd name="connsiteX10" fmla="*/ 645534 w 1778686"/>
                <a:gd name="connsiteY10" fmla="*/ 1551443 h 1989000"/>
                <a:gd name="connsiteX11" fmla="*/ 655079 w 1778686"/>
                <a:gd name="connsiteY11" fmla="*/ 1978344 h 1989000"/>
                <a:gd name="connsiteX12" fmla="*/ 81266 w 1778686"/>
                <a:gd name="connsiteY12" fmla="*/ 1325502 h 1989000"/>
                <a:gd name="connsiteX13" fmla="*/ 0 w 1778686"/>
                <a:gd name="connsiteY13" fmla="*/ 446648 h 1989000"/>
                <a:gd name="connsiteX14" fmla="*/ 1 w 1778686"/>
                <a:gd name="connsiteY14" fmla="*/ 446648 h 1989000"/>
                <a:gd name="connsiteX15" fmla="*/ 13844 w 1778686"/>
                <a:gd name="connsiteY15" fmla="*/ 399252 h 1989000"/>
                <a:gd name="connsiteX16" fmla="*/ 1082570 w 1778686"/>
                <a:gd name="connsiteY16" fmla="*/ 0 h 1989000"/>
                <a:gd name="connsiteX0" fmla="*/ 1082570 w 1778686"/>
                <a:gd name="connsiteY0" fmla="*/ 0 h 1989000"/>
                <a:gd name="connsiteX1" fmla="*/ 1778686 w 1778686"/>
                <a:gd name="connsiteY1" fmla="*/ 709877 h 1989000"/>
                <a:gd name="connsiteX2" fmla="*/ 1170130 w 1778686"/>
                <a:gd name="connsiteY2" fmla="*/ 989166 h 1989000"/>
                <a:gd name="connsiteX3" fmla="*/ 1776033 w 1778686"/>
                <a:gd name="connsiteY3" fmla="*/ 759382 h 1989000"/>
                <a:gd name="connsiteX4" fmla="*/ 1776034 w 1778686"/>
                <a:gd name="connsiteY4" fmla="*/ 759382 h 1989000"/>
                <a:gd name="connsiteX5" fmla="*/ 1694768 w 1778686"/>
                <a:gd name="connsiteY5" fmla="*/ 1609628 h 1989000"/>
                <a:gd name="connsiteX6" fmla="*/ 694428 w 1778686"/>
                <a:gd name="connsiteY6" fmla="*/ 1989000 h 1989000"/>
                <a:gd name="connsiteX7" fmla="*/ 690694 w 1778686"/>
                <a:gd name="connsiteY7" fmla="*/ 1984752 h 1989000"/>
                <a:gd name="connsiteX8" fmla="*/ 682702 w 1778686"/>
                <a:gd name="connsiteY8" fmla="*/ 1551443 h 1989000"/>
                <a:gd name="connsiteX9" fmla="*/ 645534 w 1778686"/>
                <a:gd name="connsiteY9" fmla="*/ 1551443 h 1989000"/>
                <a:gd name="connsiteX10" fmla="*/ 655079 w 1778686"/>
                <a:gd name="connsiteY10" fmla="*/ 1978344 h 1989000"/>
                <a:gd name="connsiteX11" fmla="*/ 81266 w 1778686"/>
                <a:gd name="connsiteY11" fmla="*/ 1325502 h 1989000"/>
                <a:gd name="connsiteX12" fmla="*/ 0 w 1778686"/>
                <a:gd name="connsiteY12" fmla="*/ 446648 h 1989000"/>
                <a:gd name="connsiteX13" fmla="*/ 1 w 1778686"/>
                <a:gd name="connsiteY13" fmla="*/ 446648 h 1989000"/>
                <a:gd name="connsiteX14" fmla="*/ 13844 w 1778686"/>
                <a:gd name="connsiteY14" fmla="*/ 399252 h 1989000"/>
                <a:gd name="connsiteX15" fmla="*/ 1082570 w 1778686"/>
                <a:gd name="connsiteY15" fmla="*/ 0 h 1989000"/>
                <a:gd name="connsiteX0" fmla="*/ 1082570 w 1778686"/>
                <a:gd name="connsiteY0" fmla="*/ 0 h 1989000"/>
                <a:gd name="connsiteX1" fmla="*/ 1778686 w 1778686"/>
                <a:gd name="connsiteY1" fmla="*/ 709877 h 1989000"/>
                <a:gd name="connsiteX2" fmla="*/ 1776033 w 1778686"/>
                <a:gd name="connsiteY2" fmla="*/ 759382 h 1989000"/>
                <a:gd name="connsiteX3" fmla="*/ 1776034 w 1778686"/>
                <a:gd name="connsiteY3" fmla="*/ 759382 h 1989000"/>
                <a:gd name="connsiteX4" fmla="*/ 1694768 w 1778686"/>
                <a:gd name="connsiteY4" fmla="*/ 1609628 h 1989000"/>
                <a:gd name="connsiteX5" fmla="*/ 694428 w 1778686"/>
                <a:gd name="connsiteY5" fmla="*/ 1989000 h 1989000"/>
                <a:gd name="connsiteX6" fmla="*/ 690694 w 1778686"/>
                <a:gd name="connsiteY6" fmla="*/ 1984752 h 1989000"/>
                <a:gd name="connsiteX7" fmla="*/ 682702 w 1778686"/>
                <a:gd name="connsiteY7" fmla="*/ 1551443 h 1989000"/>
                <a:gd name="connsiteX8" fmla="*/ 645534 w 1778686"/>
                <a:gd name="connsiteY8" fmla="*/ 1551443 h 1989000"/>
                <a:gd name="connsiteX9" fmla="*/ 655079 w 1778686"/>
                <a:gd name="connsiteY9" fmla="*/ 1978344 h 1989000"/>
                <a:gd name="connsiteX10" fmla="*/ 81266 w 1778686"/>
                <a:gd name="connsiteY10" fmla="*/ 1325502 h 1989000"/>
                <a:gd name="connsiteX11" fmla="*/ 0 w 1778686"/>
                <a:gd name="connsiteY11" fmla="*/ 446648 h 1989000"/>
                <a:gd name="connsiteX12" fmla="*/ 1 w 1778686"/>
                <a:gd name="connsiteY12" fmla="*/ 446648 h 1989000"/>
                <a:gd name="connsiteX13" fmla="*/ 13844 w 1778686"/>
                <a:gd name="connsiteY13" fmla="*/ 399252 h 1989000"/>
                <a:gd name="connsiteX14" fmla="*/ 1082570 w 1778686"/>
                <a:gd name="connsiteY14" fmla="*/ 0 h 1989000"/>
                <a:gd name="connsiteX0" fmla="*/ 1082570 w 1778686"/>
                <a:gd name="connsiteY0" fmla="*/ 0 h 1989000"/>
                <a:gd name="connsiteX1" fmla="*/ 1778686 w 1778686"/>
                <a:gd name="connsiteY1" fmla="*/ 709877 h 1989000"/>
                <a:gd name="connsiteX2" fmla="*/ 1776033 w 1778686"/>
                <a:gd name="connsiteY2" fmla="*/ 759382 h 1989000"/>
                <a:gd name="connsiteX3" fmla="*/ 1776034 w 1778686"/>
                <a:gd name="connsiteY3" fmla="*/ 759382 h 1989000"/>
                <a:gd name="connsiteX4" fmla="*/ 1694768 w 1778686"/>
                <a:gd name="connsiteY4" fmla="*/ 1609628 h 1989000"/>
                <a:gd name="connsiteX5" fmla="*/ 694428 w 1778686"/>
                <a:gd name="connsiteY5" fmla="*/ 1989000 h 1989000"/>
                <a:gd name="connsiteX6" fmla="*/ 690694 w 1778686"/>
                <a:gd name="connsiteY6" fmla="*/ 1984752 h 1989000"/>
                <a:gd name="connsiteX7" fmla="*/ 645534 w 1778686"/>
                <a:gd name="connsiteY7" fmla="*/ 1551443 h 1989000"/>
                <a:gd name="connsiteX8" fmla="*/ 655079 w 1778686"/>
                <a:gd name="connsiteY8" fmla="*/ 1978344 h 1989000"/>
                <a:gd name="connsiteX9" fmla="*/ 81266 w 1778686"/>
                <a:gd name="connsiteY9" fmla="*/ 1325502 h 1989000"/>
                <a:gd name="connsiteX10" fmla="*/ 0 w 1778686"/>
                <a:gd name="connsiteY10" fmla="*/ 446648 h 1989000"/>
                <a:gd name="connsiteX11" fmla="*/ 1 w 1778686"/>
                <a:gd name="connsiteY11" fmla="*/ 446648 h 1989000"/>
                <a:gd name="connsiteX12" fmla="*/ 13844 w 1778686"/>
                <a:gd name="connsiteY12" fmla="*/ 399252 h 1989000"/>
                <a:gd name="connsiteX13" fmla="*/ 1082570 w 1778686"/>
                <a:gd name="connsiteY13" fmla="*/ 0 h 1989000"/>
                <a:gd name="connsiteX0" fmla="*/ 1082570 w 1778686"/>
                <a:gd name="connsiteY0" fmla="*/ 0 h 1989000"/>
                <a:gd name="connsiteX1" fmla="*/ 1778686 w 1778686"/>
                <a:gd name="connsiteY1" fmla="*/ 709877 h 1989000"/>
                <a:gd name="connsiteX2" fmla="*/ 1776033 w 1778686"/>
                <a:gd name="connsiteY2" fmla="*/ 759382 h 1989000"/>
                <a:gd name="connsiteX3" fmla="*/ 1776034 w 1778686"/>
                <a:gd name="connsiteY3" fmla="*/ 759382 h 1989000"/>
                <a:gd name="connsiteX4" fmla="*/ 1694768 w 1778686"/>
                <a:gd name="connsiteY4" fmla="*/ 1609628 h 1989000"/>
                <a:gd name="connsiteX5" fmla="*/ 694428 w 1778686"/>
                <a:gd name="connsiteY5" fmla="*/ 1989000 h 1989000"/>
                <a:gd name="connsiteX6" fmla="*/ 690694 w 1778686"/>
                <a:gd name="connsiteY6" fmla="*/ 1984752 h 1989000"/>
                <a:gd name="connsiteX7" fmla="*/ 655079 w 1778686"/>
                <a:gd name="connsiteY7" fmla="*/ 1978344 h 1989000"/>
                <a:gd name="connsiteX8" fmla="*/ 81266 w 1778686"/>
                <a:gd name="connsiteY8" fmla="*/ 1325502 h 1989000"/>
                <a:gd name="connsiteX9" fmla="*/ 0 w 1778686"/>
                <a:gd name="connsiteY9" fmla="*/ 446648 h 1989000"/>
                <a:gd name="connsiteX10" fmla="*/ 1 w 1778686"/>
                <a:gd name="connsiteY10" fmla="*/ 446648 h 1989000"/>
                <a:gd name="connsiteX11" fmla="*/ 13844 w 1778686"/>
                <a:gd name="connsiteY11" fmla="*/ 399252 h 1989000"/>
                <a:gd name="connsiteX12" fmla="*/ 1082570 w 1778686"/>
                <a:gd name="connsiteY12" fmla="*/ 0 h 1989000"/>
                <a:gd name="connsiteX0" fmla="*/ 1082570 w 1778686"/>
                <a:gd name="connsiteY0" fmla="*/ 0 h 1989000"/>
                <a:gd name="connsiteX1" fmla="*/ 1778686 w 1778686"/>
                <a:gd name="connsiteY1" fmla="*/ 709877 h 1989000"/>
                <a:gd name="connsiteX2" fmla="*/ 1776033 w 1778686"/>
                <a:gd name="connsiteY2" fmla="*/ 759382 h 1989000"/>
                <a:gd name="connsiteX3" fmla="*/ 1776034 w 1778686"/>
                <a:gd name="connsiteY3" fmla="*/ 759382 h 1989000"/>
                <a:gd name="connsiteX4" fmla="*/ 1694768 w 1778686"/>
                <a:gd name="connsiteY4" fmla="*/ 1609628 h 1989000"/>
                <a:gd name="connsiteX5" fmla="*/ 694428 w 1778686"/>
                <a:gd name="connsiteY5" fmla="*/ 1989000 h 1989000"/>
                <a:gd name="connsiteX6" fmla="*/ 655079 w 1778686"/>
                <a:gd name="connsiteY6" fmla="*/ 1978344 h 1989000"/>
                <a:gd name="connsiteX7" fmla="*/ 81266 w 1778686"/>
                <a:gd name="connsiteY7" fmla="*/ 1325502 h 1989000"/>
                <a:gd name="connsiteX8" fmla="*/ 0 w 1778686"/>
                <a:gd name="connsiteY8" fmla="*/ 446648 h 1989000"/>
                <a:gd name="connsiteX9" fmla="*/ 1 w 1778686"/>
                <a:gd name="connsiteY9" fmla="*/ 446648 h 1989000"/>
                <a:gd name="connsiteX10" fmla="*/ 13844 w 1778686"/>
                <a:gd name="connsiteY10" fmla="*/ 399252 h 1989000"/>
                <a:gd name="connsiteX11" fmla="*/ 1082570 w 1778686"/>
                <a:gd name="connsiteY11" fmla="*/ 0 h 1989000"/>
                <a:gd name="connsiteX0" fmla="*/ 1082570 w 1778686"/>
                <a:gd name="connsiteY0" fmla="*/ 0 h 1989000"/>
                <a:gd name="connsiteX1" fmla="*/ 1778686 w 1778686"/>
                <a:gd name="connsiteY1" fmla="*/ 709877 h 1989000"/>
                <a:gd name="connsiteX2" fmla="*/ 1776033 w 1778686"/>
                <a:gd name="connsiteY2" fmla="*/ 759382 h 1989000"/>
                <a:gd name="connsiteX3" fmla="*/ 1776034 w 1778686"/>
                <a:gd name="connsiteY3" fmla="*/ 759382 h 1989000"/>
                <a:gd name="connsiteX4" fmla="*/ 1694768 w 1778686"/>
                <a:gd name="connsiteY4" fmla="*/ 1609628 h 1989000"/>
                <a:gd name="connsiteX5" fmla="*/ 694428 w 1778686"/>
                <a:gd name="connsiteY5" fmla="*/ 1989000 h 1989000"/>
                <a:gd name="connsiteX6" fmla="*/ 655079 w 1778686"/>
                <a:gd name="connsiteY6" fmla="*/ 1978344 h 1989000"/>
                <a:gd name="connsiteX7" fmla="*/ 81266 w 1778686"/>
                <a:gd name="connsiteY7" fmla="*/ 1325502 h 1989000"/>
                <a:gd name="connsiteX8" fmla="*/ 0 w 1778686"/>
                <a:gd name="connsiteY8" fmla="*/ 446648 h 1989000"/>
                <a:gd name="connsiteX9" fmla="*/ 1 w 1778686"/>
                <a:gd name="connsiteY9" fmla="*/ 446648 h 1989000"/>
                <a:gd name="connsiteX10" fmla="*/ 13844 w 1778686"/>
                <a:gd name="connsiteY10" fmla="*/ 399252 h 1989000"/>
                <a:gd name="connsiteX11" fmla="*/ 1082570 w 1778686"/>
                <a:gd name="connsiteY11" fmla="*/ 0 h 1989000"/>
                <a:gd name="connsiteX0" fmla="*/ 1082570 w 1778686"/>
                <a:gd name="connsiteY0" fmla="*/ 0 h 1989000"/>
                <a:gd name="connsiteX1" fmla="*/ 1778686 w 1778686"/>
                <a:gd name="connsiteY1" fmla="*/ 709877 h 1989000"/>
                <a:gd name="connsiteX2" fmla="*/ 1776033 w 1778686"/>
                <a:gd name="connsiteY2" fmla="*/ 759382 h 1989000"/>
                <a:gd name="connsiteX3" fmla="*/ 1776034 w 1778686"/>
                <a:gd name="connsiteY3" fmla="*/ 759382 h 1989000"/>
                <a:gd name="connsiteX4" fmla="*/ 1694768 w 1778686"/>
                <a:gd name="connsiteY4" fmla="*/ 1609628 h 1989000"/>
                <a:gd name="connsiteX5" fmla="*/ 694428 w 1778686"/>
                <a:gd name="connsiteY5" fmla="*/ 1989000 h 1989000"/>
                <a:gd name="connsiteX6" fmla="*/ 655079 w 1778686"/>
                <a:gd name="connsiteY6" fmla="*/ 1978344 h 1989000"/>
                <a:gd name="connsiteX7" fmla="*/ 81266 w 1778686"/>
                <a:gd name="connsiteY7" fmla="*/ 1325502 h 1989000"/>
                <a:gd name="connsiteX8" fmla="*/ 0 w 1778686"/>
                <a:gd name="connsiteY8" fmla="*/ 446648 h 1989000"/>
                <a:gd name="connsiteX9" fmla="*/ 1 w 1778686"/>
                <a:gd name="connsiteY9" fmla="*/ 446648 h 1989000"/>
                <a:gd name="connsiteX10" fmla="*/ 13844 w 1778686"/>
                <a:gd name="connsiteY10" fmla="*/ 399252 h 1989000"/>
                <a:gd name="connsiteX11" fmla="*/ 1082570 w 1778686"/>
                <a:gd name="connsiteY11" fmla="*/ 0 h 1989000"/>
                <a:gd name="connsiteX0" fmla="*/ 1083388 w 1779504"/>
                <a:gd name="connsiteY0" fmla="*/ 0 h 1989000"/>
                <a:gd name="connsiteX1" fmla="*/ 1779504 w 1779504"/>
                <a:gd name="connsiteY1" fmla="*/ 709877 h 1989000"/>
                <a:gd name="connsiteX2" fmla="*/ 1776851 w 1779504"/>
                <a:gd name="connsiteY2" fmla="*/ 759382 h 1989000"/>
                <a:gd name="connsiteX3" fmla="*/ 1776852 w 1779504"/>
                <a:gd name="connsiteY3" fmla="*/ 759382 h 1989000"/>
                <a:gd name="connsiteX4" fmla="*/ 1695586 w 1779504"/>
                <a:gd name="connsiteY4" fmla="*/ 1609628 h 1989000"/>
                <a:gd name="connsiteX5" fmla="*/ 695246 w 1779504"/>
                <a:gd name="connsiteY5" fmla="*/ 1989000 h 1989000"/>
                <a:gd name="connsiteX6" fmla="*/ 655897 w 1779504"/>
                <a:gd name="connsiteY6" fmla="*/ 1978344 h 1989000"/>
                <a:gd name="connsiteX7" fmla="*/ 82084 w 1779504"/>
                <a:gd name="connsiteY7" fmla="*/ 1325502 h 1989000"/>
                <a:gd name="connsiteX8" fmla="*/ 818 w 1779504"/>
                <a:gd name="connsiteY8" fmla="*/ 446648 h 1989000"/>
                <a:gd name="connsiteX9" fmla="*/ 819 w 1779504"/>
                <a:gd name="connsiteY9" fmla="*/ 446648 h 1989000"/>
                <a:gd name="connsiteX10" fmla="*/ 14662 w 1779504"/>
                <a:gd name="connsiteY10" fmla="*/ 399252 h 1989000"/>
                <a:gd name="connsiteX11" fmla="*/ 1083388 w 1779504"/>
                <a:gd name="connsiteY11" fmla="*/ 0 h 1989000"/>
                <a:gd name="connsiteX0" fmla="*/ 1083388 w 1779504"/>
                <a:gd name="connsiteY0" fmla="*/ 0 h 1989000"/>
                <a:gd name="connsiteX1" fmla="*/ 1779504 w 1779504"/>
                <a:gd name="connsiteY1" fmla="*/ 709877 h 1989000"/>
                <a:gd name="connsiteX2" fmla="*/ 1776851 w 1779504"/>
                <a:gd name="connsiteY2" fmla="*/ 759382 h 1989000"/>
                <a:gd name="connsiteX3" fmla="*/ 1776852 w 1779504"/>
                <a:gd name="connsiteY3" fmla="*/ 759382 h 1989000"/>
                <a:gd name="connsiteX4" fmla="*/ 1695586 w 1779504"/>
                <a:gd name="connsiteY4" fmla="*/ 1609628 h 1989000"/>
                <a:gd name="connsiteX5" fmla="*/ 695246 w 1779504"/>
                <a:gd name="connsiteY5" fmla="*/ 1989000 h 1989000"/>
                <a:gd name="connsiteX6" fmla="*/ 655897 w 1779504"/>
                <a:gd name="connsiteY6" fmla="*/ 1978344 h 1989000"/>
                <a:gd name="connsiteX7" fmla="*/ 82084 w 1779504"/>
                <a:gd name="connsiteY7" fmla="*/ 1325502 h 1989000"/>
                <a:gd name="connsiteX8" fmla="*/ 818 w 1779504"/>
                <a:gd name="connsiteY8" fmla="*/ 446648 h 1989000"/>
                <a:gd name="connsiteX9" fmla="*/ 819 w 1779504"/>
                <a:gd name="connsiteY9" fmla="*/ 446648 h 1989000"/>
                <a:gd name="connsiteX10" fmla="*/ 14662 w 1779504"/>
                <a:gd name="connsiteY10" fmla="*/ 399252 h 1989000"/>
                <a:gd name="connsiteX11" fmla="*/ 1083388 w 1779504"/>
                <a:gd name="connsiteY11" fmla="*/ 0 h 1989000"/>
                <a:gd name="connsiteX0" fmla="*/ 1083388 w 1779504"/>
                <a:gd name="connsiteY0" fmla="*/ 0 h 1989840"/>
                <a:gd name="connsiteX1" fmla="*/ 1779504 w 1779504"/>
                <a:gd name="connsiteY1" fmla="*/ 709877 h 1989840"/>
                <a:gd name="connsiteX2" fmla="*/ 1776851 w 1779504"/>
                <a:gd name="connsiteY2" fmla="*/ 759382 h 1989840"/>
                <a:gd name="connsiteX3" fmla="*/ 1776852 w 1779504"/>
                <a:gd name="connsiteY3" fmla="*/ 759382 h 1989840"/>
                <a:gd name="connsiteX4" fmla="*/ 1695586 w 1779504"/>
                <a:gd name="connsiteY4" fmla="*/ 1609628 h 1989840"/>
                <a:gd name="connsiteX5" fmla="*/ 695246 w 1779504"/>
                <a:gd name="connsiteY5" fmla="*/ 1989000 h 1989840"/>
                <a:gd name="connsiteX6" fmla="*/ 655897 w 1779504"/>
                <a:gd name="connsiteY6" fmla="*/ 1978344 h 1989840"/>
                <a:gd name="connsiteX7" fmla="*/ 82084 w 1779504"/>
                <a:gd name="connsiteY7" fmla="*/ 1325502 h 1989840"/>
                <a:gd name="connsiteX8" fmla="*/ 818 w 1779504"/>
                <a:gd name="connsiteY8" fmla="*/ 446648 h 1989840"/>
                <a:gd name="connsiteX9" fmla="*/ 819 w 1779504"/>
                <a:gd name="connsiteY9" fmla="*/ 446648 h 1989840"/>
                <a:gd name="connsiteX10" fmla="*/ 14662 w 1779504"/>
                <a:gd name="connsiteY10" fmla="*/ 399252 h 1989840"/>
                <a:gd name="connsiteX11" fmla="*/ 1083388 w 1779504"/>
                <a:gd name="connsiteY11" fmla="*/ 0 h 1989840"/>
                <a:gd name="connsiteX0" fmla="*/ 1083388 w 1782480"/>
                <a:gd name="connsiteY0" fmla="*/ 0 h 1989840"/>
                <a:gd name="connsiteX1" fmla="*/ 1779504 w 1782480"/>
                <a:gd name="connsiteY1" fmla="*/ 709877 h 1989840"/>
                <a:gd name="connsiteX2" fmla="*/ 1776851 w 1782480"/>
                <a:gd name="connsiteY2" fmla="*/ 759382 h 1989840"/>
                <a:gd name="connsiteX3" fmla="*/ 1776852 w 1782480"/>
                <a:gd name="connsiteY3" fmla="*/ 759382 h 1989840"/>
                <a:gd name="connsiteX4" fmla="*/ 1695586 w 1782480"/>
                <a:gd name="connsiteY4" fmla="*/ 1609628 h 1989840"/>
                <a:gd name="connsiteX5" fmla="*/ 695246 w 1782480"/>
                <a:gd name="connsiteY5" fmla="*/ 1989000 h 1989840"/>
                <a:gd name="connsiteX6" fmla="*/ 655897 w 1782480"/>
                <a:gd name="connsiteY6" fmla="*/ 1978344 h 1989840"/>
                <a:gd name="connsiteX7" fmla="*/ 82084 w 1782480"/>
                <a:gd name="connsiteY7" fmla="*/ 1325502 h 1989840"/>
                <a:gd name="connsiteX8" fmla="*/ 818 w 1782480"/>
                <a:gd name="connsiteY8" fmla="*/ 446648 h 1989840"/>
                <a:gd name="connsiteX9" fmla="*/ 819 w 1782480"/>
                <a:gd name="connsiteY9" fmla="*/ 446648 h 1989840"/>
                <a:gd name="connsiteX10" fmla="*/ 14662 w 1782480"/>
                <a:gd name="connsiteY10" fmla="*/ 399252 h 1989840"/>
                <a:gd name="connsiteX11" fmla="*/ 1083388 w 1782480"/>
                <a:gd name="connsiteY11" fmla="*/ 0 h 1989840"/>
                <a:gd name="connsiteX0" fmla="*/ 1083388 w 1777741"/>
                <a:gd name="connsiteY0" fmla="*/ 0 h 1989840"/>
                <a:gd name="connsiteX1" fmla="*/ 1772032 w 1777741"/>
                <a:gd name="connsiteY1" fmla="*/ 700270 h 1989840"/>
                <a:gd name="connsiteX2" fmla="*/ 1776851 w 1777741"/>
                <a:gd name="connsiteY2" fmla="*/ 759382 h 1989840"/>
                <a:gd name="connsiteX3" fmla="*/ 1776852 w 1777741"/>
                <a:gd name="connsiteY3" fmla="*/ 759382 h 1989840"/>
                <a:gd name="connsiteX4" fmla="*/ 1695586 w 1777741"/>
                <a:gd name="connsiteY4" fmla="*/ 1609628 h 1989840"/>
                <a:gd name="connsiteX5" fmla="*/ 695246 w 1777741"/>
                <a:gd name="connsiteY5" fmla="*/ 1989000 h 1989840"/>
                <a:gd name="connsiteX6" fmla="*/ 655897 w 1777741"/>
                <a:gd name="connsiteY6" fmla="*/ 1978344 h 1989840"/>
                <a:gd name="connsiteX7" fmla="*/ 82084 w 1777741"/>
                <a:gd name="connsiteY7" fmla="*/ 1325502 h 1989840"/>
                <a:gd name="connsiteX8" fmla="*/ 818 w 1777741"/>
                <a:gd name="connsiteY8" fmla="*/ 446648 h 1989840"/>
                <a:gd name="connsiteX9" fmla="*/ 819 w 1777741"/>
                <a:gd name="connsiteY9" fmla="*/ 446648 h 1989840"/>
                <a:gd name="connsiteX10" fmla="*/ 14662 w 1777741"/>
                <a:gd name="connsiteY10" fmla="*/ 399252 h 1989840"/>
                <a:gd name="connsiteX11" fmla="*/ 1083388 w 1777741"/>
                <a:gd name="connsiteY11" fmla="*/ 0 h 1989840"/>
                <a:gd name="connsiteX0" fmla="*/ 1083388 w 1778077"/>
                <a:gd name="connsiteY0" fmla="*/ 0 h 1989840"/>
                <a:gd name="connsiteX1" fmla="*/ 1772032 w 1778077"/>
                <a:gd name="connsiteY1" fmla="*/ 700270 h 1989840"/>
                <a:gd name="connsiteX2" fmla="*/ 1776851 w 1778077"/>
                <a:gd name="connsiteY2" fmla="*/ 759382 h 1989840"/>
                <a:gd name="connsiteX3" fmla="*/ 1776852 w 1778077"/>
                <a:gd name="connsiteY3" fmla="*/ 759382 h 1989840"/>
                <a:gd name="connsiteX4" fmla="*/ 1695586 w 1778077"/>
                <a:gd name="connsiteY4" fmla="*/ 1609628 h 1989840"/>
                <a:gd name="connsiteX5" fmla="*/ 695246 w 1778077"/>
                <a:gd name="connsiteY5" fmla="*/ 1989000 h 1989840"/>
                <a:gd name="connsiteX6" fmla="*/ 655897 w 1778077"/>
                <a:gd name="connsiteY6" fmla="*/ 1978344 h 1989840"/>
                <a:gd name="connsiteX7" fmla="*/ 82084 w 1778077"/>
                <a:gd name="connsiteY7" fmla="*/ 1325502 h 1989840"/>
                <a:gd name="connsiteX8" fmla="*/ 818 w 1778077"/>
                <a:gd name="connsiteY8" fmla="*/ 446648 h 1989840"/>
                <a:gd name="connsiteX9" fmla="*/ 819 w 1778077"/>
                <a:gd name="connsiteY9" fmla="*/ 446648 h 1989840"/>
                <a:gd name="connsiteX10" fmla="*/ 14662 w 1778077"/>
                <a:gd name="connsiteY10" fmla="*/ 399252 h 1989840"/>
                <a:gd name="connsiteX11" fmla="*/ 1083388 w 1778077"/>
                <a:gd name="connsiteY11" fmla="*/ 0 h 1989840"/>
                <a:gd name="connsiteX0" fmla="*/ 1083388 w 1778077"/>
                <a:gd name="connsiteY0" fmla="*/ 0 h 1989840"/>
                <a:gd name="connsiteX1" fmla="*/ 1772032 w 1778077"/>
                <a:gd name="connsiteY1" fmla="*/ 700270 h 1989840"/>
                <a:gd name="connsiteX2" fmla="*/ 1776851 w 1778077"/>
                <a:gd name="connsiteY2" fmla="*/ 759382 h 1989840"/>
                <a:gd name="connsiteX3" fmla="*/ 1695586 w 1778077"/>
                <a:gd name="connsiteY3" fmla="*/ 1609628 h 1989840"/>
                <a:gd name="connsiteX4" fmla="*/ 695246 w 1778077"/>
                <a:gd name="connsiteY4" fmla="*/ 1989000 h 1989840"/>
                <a:gd name="connsiteX5" fmla="*/ 655897 w 1778077"/>
                <a:gd name="connsiteY5" fmla="*/ 1978344 h 1989840"/>
                <a:gd name="connsiteX6" fmla="*/ 82084 w 1778077"/>
                <a:gd name="connsiteY6" fmla="*/ 1325502 h 1989840"/>
                <a:gd name="connsiteX7" fmla="*/ 818 w 1778077"/>
                <a:gd name="connsiteY7" fmla="*/ 446648 h 1989840"/>
                <a:gd name="connsiteX8" fmla="*/ 819 w 1778077"/>
                <a:gd name="connsiteY8" fmla="*/ 446648 h 1989840"/>
                <a:gd name="connsiteX9" fmla="*/ 14662 w 1778077"/>
                <a:gd name="connsiteY9" fmla="*/ 399252 h 1989840"/>
                <a:gd name="connsiteX10" fmla="*/ 1083388 w 1778077"/>
                <a:gd name="connsiteY10" fmla="*/ 0 h 1989840"/>
                <a:gd name="connsiteX0" fmla="*/ 1083388 w 1778520"/>
                <a:gd name="connsiteY0" fmla="*/ 0 h 1989840"/>
                <a:gd name="connsiteX1" fmla="*/ 1772032 w 1778520"/>
                <a:gd name="connsiteY1" fmla="*/ 700270 h 1989840"/>
                <a:gd name="connsiteX2" fmla="*/ 1776851 w 1778520"/>
                <a:gd name="connsiteY2" fmla="*/ 759382 h 1989840"/>
                <a:gd name="connsiteX3" fmla="*/ 1695586 w 1778520"/>
                <a:gd name="connsiteY3" fmla="*/ 1609628 h 1989840"/>
                <a:gd name="connsiteX4" fmla="*/ 695246 w 1778520"/>
                <a:gd name="connsiteY4" fmla="*/ 1989000 h 1989840"/>
                <a:gd name="connsiteX5" fmla="*/ 655897 w 1778520"/>
                <a:gd name="connsiteY5" fmla="*/ 1978344 h 1989840"/>
                <a:gd name="connsiteX6" fmla="*/ 82084 w 1778520"/>
                <a:gd name="connsiteY6" fmla="*/ 1325502 h 1989840"/>
                <a:gd name="connsiteX7" fmla="*/ 818 w 1778520"/>
                <a:gd name="connsiteY7" fmla="*/ 446648 h 1989840"/>
                <a:gd name="connsiteX8" fmla="*/ 819 w 1778520"/>
                <a:gd name="connsiteY8" fmla="*/ 446648 h 1989840"/>
                <a:gd name="connsiteX9" fmla="*/ 14662 w 1778520"/>
                <a:gd name="connsiteY9" fmla="*/ 399252 h 1989840"/>
                <a:gd name="connsiteX10" fmla="*/ 1083388 w 1778520"/>
                <a:gd name="connsiteY10" fmla="*/ 0 h 1989840"/>
                <a:gd name="connsiteX0" fmla="*/ 1083388 w 1778077"/>
                <a:gd name="connsiteY0" fmla="*/ 0 h 1989840"/>
                <a:gd name="connsiteX1" fmla="*/ 1772032 w 1778077"/>
                <a:gd name="connsiteY1" fmla="*/ 700270 h 1989840"/>
                <a:gd name="connsiteX2" fmla="*/ 1776851 w 1778077"/>
                <a:gd name="connsiteY2" fmla="*/ 759382 h 1989840"/>
                <a:gd name="connsiteX3" fmla="*/ 1695586 w 1778077"/>
                <a:gd name="connsiteY3" fmla="*/ 1609628 h 1989840"/>
                <a:gd name="connsiteX4" fmla="*/ 695246 w 1778077"/>
                <a:gd name="connsiteY4" fmla="*/ 1989000 h 1989840"/>
                <a:gd name="connsiteX5" fmla="*/ 655897 w 1778077"/>
                <a:gd name="connsiteY5" fmla="*/ 1978344 h 1989840"/>
                <a:gd name="connsiteX6" fmla="*/ 82084 w 1778077"/>
                <a:gd name="connsiteY6" fmla="*/ 1325502 h 1989840"/>
                <a:gd name="connsiteX7" fmla="*/ 818 w 1778077"/>
                <a:gd name="connsiteY7" fmla="*/ 446648 h 1989840"/>
                <a:gd name="connsiteX8" fmla="*/ 819 w 1778077"/>
                <a:gd name="connsiteY8" fmla="*/ 446648 h 1989840"/>
                <a:gd name="connsiteX9" fmla="*/ 14662 w 1778077"/>
                <a:gd name="connsiteY9" fmla="*/ 399252 h 1989840"/>
                <a:gd name="connsiteX10" fmla="*/ 1083388 w 1778077"/>
                <a:gd name="connsiteY10" fmla="*/ 0 h 19898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778077" h="1989840">
                  <a:moveTo>
                    <a:pt x="1083388" y="0"/>
                  </a:moveTo>
                  <a:lnTo>
                    <a:pt x="1772032" y="700270"/>
                  </a:lnTo>
                  <a:cubicBezTo>
                    <a:pt x="1780756" y="710367"/>
                    <a:pt x="1777734" y="743948"/>
                    <a:pt x="1776851" y="759382"/>
                  </a:cubicBezTo>
                  <a:cubicBezTo>
                    <a:pt x="1775968" y="774816"/>
                    <a:pt x="1722674" y="1326213"/>
                    <a:pt x="1695586" y="1609628"/>
                  </a:cubicBezTo>
                  <a:lnTo>
                    <a:pt x="695246" y="1989000"/>
                  </a:lnTo>
                  <a:cubicBezTo>
                    <a:pt x="684265" y="1991853"/>
                    <a:pt x="664743" y="1987233"/>
                    <a:pt x="655897" y="1978344"/>
                  </a:cubicBezTo>
                  <a:cubicBezTo>
                    <a:pt x="647051" y="1969455"/>
                    <a:pt x="273355" y="1543116"/>
                    <a:pt x="82084" y="1325502"/>
                  </a:cubicBezTo>
                  <a:lnTo>
                    <a:pt x="818" y="446648"/>
                  </a:lnTo>
                  <a:cubicBezTo>
                    <a:pt x="818" y="446648"/>
                    <a:pt x="3677" y="461379"/>
                    <a:pt x="819" y="446648"/>
                  </a:cubicBezTo>
                  <a:cubicBezTo>
                    <a:pt x="-2039" y="431917"/>
                    <a:pt x="2576" y="404377"/>
                    <a:pt x="14662" y="399252"/>
                  </a:cubicBezTo>
                  <a:cubicBezTo>
                    <a:pt x="26748" y="394127"/>
                    <a:pt x="727146" y="133084"/>
                    <a:pt x="1083388" y="0"/>
                  </a:cubicBezTo>
                  <a:close/>
                </a:path>
              </a:pathLst>
            </a:custGeom>
            <a:solidFill>
              <a:srgbClr val="0070C0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28" name="フリーフォーム: 図形 227">
              <a:extLst>
                <a:ext uri="{FF2B5EF4-FFF2-40B4-BE49-F238E27FC236}">
                  <a16:creationId xmlns:a16="http://schemas.microsoft.com/office/drawing/2014/main" id="{4042D97D-0176-4996-BC62-C13817219878}"/>
                </a:ext>
              </a:extLst>
            </p:cNvPr>
            <p:cNvSpPr/>
            <p:nvPr/>
          </p:nvSpPr>
          <p:spPr>
            <a:xfrm>
              <a:off x="1261358" y="2942841"/>
              <a:ext cx="823079" cy="919861"/>
            </a:xfrm>
            <a:custGeom>
              <a:avLst/>
              <a:gdLst>
                <a:gd name="connsiteX0" fmla="*/ 458143 w 1088213"/>
                <a:gd name="connsiteY0" fmla="*/ 0 h 1933020"/>
                <a:gd name="connsiteX1" fmla="*/ 1088213 w 1088213"/>
                <a:gd name="connsiteY1" fmla="*/ 716849 h 1933020"/>
                <a:gd name="connsiteX2" fmla="*/ 1007836 w 1088213"/>
                <a:gd name="connsiteY2" fmla="*/ 1557797 h 1933020"/>
                <a:gd name="connsiteX3" fmla="*/ 18436 w 1088213"/>
                <a:gd name="connsiteY3" fmla="*/ 1933020 h 1933020"/>
                <a:gd name="connsiteX4" fmla="*/ 14743 w 1088213"/>
                <a:gd name="connsiteY4" fmla="*/ 1928818 h 1933020"/>
                <a:gd name="connsiteX5" fmla="*/ 0 w 1088213"/>
                <a:gd name="connsiteY5" fmla="*/ 1129546 h 1933020"/>
                <a:gd name="connsiteX6" fmla="*/ 1088212 w 1088213"/>
                <a:gd name="connsiteY6" fmla="*/ 716849 h 1933020"/>
                <a:gd name="connsiteX7" fmla="*/ 458142 w 1088213"/>
                <a:gd name="connsiteY7" fmla="*/ 0 h 1933020"/>
                <a:gd name="connsiteX8" fmla="*/ 458143 w 1088213"/>
                <a:gd name="connsiteY8" fmla="*/ 0 h 1933020"/>
                <a:gd name="connsiteX0" fmla="*/ 458142 w 1088213"/>
                <a:gd name="connsiteY0" fmla="*/ 0 h 1933020"/>
                <a:gd name="connsiteX1" fmla="*/ 1088213 w 1088213"/>
                <a:gd name="connsiteY1" fmla="*/ 716849 h 1933020"/>
                <a:gd name="connsiteX2" fmla="*/ 1007836 w 1088213"/>
                <a:gd name="connsiteY2" fmla="*/ 1557797 h 1933020"/>
                <a:gd name="connsiteX3" fmla="*/ 18436 w 1088213"/>
                <a:gd name="connsiteY3" fmla="*/ 1933020 h 1933020"/>
                <a:gd name="connsiteX4" fmla="*/ 14743 w 1088213"/>
                <a:gd name="connsiteY4" fmla="*/ 1928818 h 1933020"/>
                <a:gd name="connsiteX5" fmla="*/ 0 w 1088213"/>
                <a:gd name="connsiteY5" fmla="*/ 1129546 h 1933020"/>
                <a:gd name="connsiteX6" fmla="*/ 1088212 w 1088213"/>
                <a:gd name="connsiteY6" fmla="*/ 716849 h 1933020"/>
                <a:gd name="connsiteX7" fmla="*/ 458142 w 1088213"/>
                <a:gd name="connsiteY7" fmla="*/ 0 h 1933020"/>
                <a:gd name="connsiteX0" fmla="*/ 1088212 w 1088213"/>
                <a:gd name="connsiteY0" fmla="*/ 0 h 1216171"/>
                <a:gd name="connsiteX1" fmla="*/ 1088213 w 1088213"/>
                <a:gd name="connsiteY1" fmla="*/ 0 h 1216171"/>
                <a:gd name="connsiteX2" fmla="*/ 1007836 w 1088213"/>
                <a:gd name="connsiteY2" fmla="*/ 840948 h 1216171"/>
                <a:gd name="connsiteX3" fmla="*/ 18436 w 1088213"/>
                <a:gd name="connsiteY3" fmla="*/ 1216171 h 1216171"/>
                <a:gd name="connsiteX4" fmla="*/ 14743 w 1088213"/>
                <a:gd name="connsiteY4" fmla="*/ 1211969 h 1216171"/>
                <a:gd name="connsiteX5" fmla="*/ 0 w 1088213"/>
                <a:gd name="connsiteY5" fmla="*/ 412697 h 1216171"/>
                <a:gd name="connsiteX6" fmla="*/ 1088212 w 1088213"/>
                <a:gd name="connsiteY6" fmla="*/ 0 h 12161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88213" h="1216171">
                  <a:moveTo>
                    <a:pt x="1088212" y="0"/>
                  </a:moveTo>
                  <a:lnTo>
                    <a:pt x="1088213" y="0"/>
                  </a:lnTo>
                  <a:lnTo>
                    <a:pt x="1007836" y="840948"/>
                  </a:lnTo>
                  <a:lnTo>
                    <a:pt x="18436" y="1216171"/>
                  </a:lnTo>
                  <a:lnTo>
                    <a:pt x="14743" y="1211969"/>
                  </a:lnTo>
                  <a:lnTo>
                    <a:pt x="0" y="412697"/>
                  </a:lnTo>
                  <a:lnTo>
                    <a:pt x="1088212" y="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29" name="フリーフォーム: 図形 228">
              <a:extLst>
                <a:ext uri="{FF2B5EF4-FFF2-40B4-BE49-F238E27FC236}">
                  <a16:creationId xmlns:a16="http://schemas.microsoft.com/office/drawing/2014/main" id="{8FC1683E-EA4B-437F-81AF-0996A9376573}"/>
                </a:ext>
              </a:extLst>
            </p:cNvPr>
            <p:cNvSpPr/>
            <p:nvPr/>
          </p:nvSpPr>
          <p:spPr>
            <a:xfrm>
              <a:off x="747739" y="2714270"/>
              <a:ext cx="490056" cy="1145841"/>
            </a:xfrm>
            <a:custGeom>
              <a:avLst/>
              <a:gdLst>
                <a:gd name="connsiteX0" fmla="*/ 1 w 647914"/>
                <a:gd name="connsiteY0" fmla="*/ 0 h 1514945"/>
                <a:gd name="connsiteX1" fmla="*/ 630070 w 647914"/>
                <a:gd name="connsiteY1" fmla="*/ 716848 h 1514945"/>
                <a:gd name="connsiteX2" fmla="*/ 633171 w 647914"/>
                <a:gd name="connsiteY2" fmla="*/ 715672 h 1514945"/>
                <a:gd name="connsiteX3" fmla="*/ 647914 w 647914"/>
                <a:gd name="connsiteY3" fmla="*/ 1514945 h 1514945"/>
                <a:gd name="connsiteX4" fmla="*/ 80377 w 647914"/>
                <a:gd name="connsiteY4" fmla="*/ 869242 h 1514945"/>
                <a:gd name="connsiteX5" fmla="*/ 0 w 647914"/>
                <a:gd name="connsiteY5" fmla="*/ 0 h 1514945"/>
                <a:gd name="connsiteX6" fmla="*/ 1 w 647914"/>
                <a:gd name="connsiteY6" fmla="*/ 0 h 1514945"/>
                <a:gd name="connsiteX0" fmla="*/ 1 w 647914"/>
                <a:gd name="connsiteY0" fmla="*/ 0 h 1514945"/>
                <a:gd name="connsiteX1" fmla="*/ 630070 w 647914"/>
                <a:gd name="connsiteY1" fmla="*/ 716848 h 1514945"/>
                <a:gd name="connsiteX2" fmla="*/ 647914 w 647914"/>
                <a:gd name="connsiteY2" fmla="*/ 1514945 h 1514945"/>
                <a:gd name="connsiteX3" fmla="*/ 80377 w 647914"/>
                <a:gd name="connsiteY3" fmla="*/ 869242 h 1514945"/>
                <a:gd name="connsiteX4" fmla="*/ 0 w 647914"/>
                <a:gd name="connsiteY4" fmla="*/ 0 h 1514945"/>
                <a:gd name="connsiteX5" fmla="*/ 1 w 647914"/>
                <a:gd name="connsiteY5" fmla="*/ 0 h 15149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47914" h="1514945">
                  <a:moveTo>
                    <a:pt x="1" y="0"/>
                  </a:moveTo>
                  <a:lnTo>
                    <a:pt x="630070" y="716848"/>
                  </a:lnTo>
                  <a:lnTo>
                    <a:pt x="647914" y="1514945"/>
                  </a:lnTo>
                  <a:lnTo>
                    <a:pt x="80377" y="869242"/>
                  </a:lnTo>
                  <a:lnTo>
                    <a:pt x="0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0" name="楕円 229">
              <a:extLst>
                <a:ext uri="{FF2B5EF4-FFF2-40B4-BE49-F238E27FC236}">
                  <a16:creationId xmlns:a16="http://schemas.microsoft.com/office/drawing/2014/main" id="{CC710ADF-2727-4B0D-81A6-3C91F30DE43D}"/>
                </a:ext>
              </a:extLst>
            </p:cNvPr>
            <p:cNvSpPr/>
            <p:nvPr/>
          </p:nvSpPr>
          <p:spPr>
            <a:xfrm rot="20700000">
              <a:off x="1816229" y="3096393"/>
              <a:ext cx="164320" cy="13145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1" name="楕円 230">
              <a:extLst>
                <a:ext uri="{FF2B5EF4-FFF2-40B4-BE49-F238E27FC236}">
                  <a16:creationId xmlns:a16="http://schemas.microsoft.com/office/drawing/2014/main" id="{3DB1E56B-2D48-413A-ADDD-C85A9E8C8347}"/>
                </a:ext>
              </a:extLst>
            </p:cNvPr>
            <p:cNvSpPr/>
            <p:nvPr/>
          </p:nvSpPr>
          <p:spPr>
            <a:xfrm rot="20700000">
              <a:off x="816327" y="2926861"/>
              <a:ext cx="95062" cy="14122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2" name="楕円 231">
              <a:extLst>
                <a:ext uri="{FF2B5EF4-FFF2-40B4-BE49-F238E27FC236}">
                  <a16:creationId xmlns:a16="http://schemas.microsoft.com/office/drawing/2014/main" id="{2C550173-90CA-4970-B27F-2503DE418D4E}"/>
                </a:ext>
              </a:extLst>
            </p:cNvPr>
            <p:cNvSpPr/>
            <p:nvPr/>
          </p:nvSpPr>
          <p:spPr>
            <a:xfrm rot="20700000">
              <a:off x="1078840" y="3242696"/>
              <a:ext cx="95062" cy="14122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3" name="楕円 232">
              <a:extLst>
                <a:ext uri="{FF2B5EF4-FFF2-40B4-BE49-F238E27FC236}">
                  <a16:creationId xmlns:a16="http://schemas.microsoft.com/office/drawing/2014/main" id="{C1B5BEA4-1E02-4A5A-9289-661CA31AF82E}"/>
                </a:ext>
              </a:extLst>
            </p:cNvPr>
            <p:cNvSpPr/>
            <p:nvPr/>
          </p:nvSpPr>
          <p:spPr>
            <a:xfrm rot="20700000">
              <a:off x="830172" y="3269243"/>
              <a:ext cx="83821" cy="12452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4" name="楕円 233">
              <a:extLst>
                <a:ext uri="{FF2B5EF4-FFF2-40B4-BE49-F238E27FC236}">
                  <a16:creationId xmlns:a16="http://schemas.microsoft.com/office/drawing/2014/main" id="{19149979-0EA0-429B-A38E-B567C1DFD4EB}"/>
                </a:ext>
              </a:extLst>
            </p:cNvPr>
            <p:cNvSpPr/>
            <p:nvPr/>
          </p:nvSpPr>
          <p:spPr>
            <a:xfrm rot="20700000">
              <a:off x="1067980" y="3522579"/>
              <a:ext cx="96720" cy="14368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5" name="楕円 234">
              <a:extLst>
                <a:ext uri="{FF2B5EF4-FFF2-40B4-BE49-F238E27FC236}">
                  <a16:creationId xmlns:a16="http://schemas.microsoft.com/office/drawing/2014/main" id="{3706A768-A47C-40C8-A125-A73895AB87E8}"/>
                </a:ext>
              </a:extLst>
            </p:cNvPr>
            <p:cNvSpPr/>
            <p:nvPr/>
          </p:nvSpPr>
          <p:spPr>
            <a:xfrm>
              <a:off x="1398865" y="2469162"/>
              <a:ext cx="199666" cy="16079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6" name="楕円 235">
              <a:extLst>
                <a:ext uri="{FF2B5EF4-FFF2-40B4-BE49-F238E27FC236}">
                  <a16:creationId xmlns:a16="http://schemas.microsoft.com/office/drawing/2014/main" id="{41397467-C556-4369-8504-8182AAA1198A}"/>
                </a:ext>
              </a:extLst>
            </p:cNvPr>
            <p:cNvSpPr/>
            <p:nvPr/>
          </p:nvSpPr>
          <p:spPr>
            <a:xfrm>
              <a:off x="943573" y="2625336"/>
              <a:ext cx="199666" cy="16079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7" name="楕円 236">
              <a:extLst>
                <a:ext uri="{FF2B5EF4-FFF2-40B4-BE49-F238E27FC236}">
                  <a16:creationId xmlns:a16="http://schemas.microsoft.com/office/drawing/2014/main" id="{4750289B-F72D-4BEB-8527-D420C1C8C65C}"/>
                </a:ext>
              </a:extLst>
            </p:cNvPr>
            <p:cNvSpPr/>
            <p:nvPr/>
          </p:nvSpPr>
          <p:spPr>
            <a:xfrm>
              <a:off x="1696114" y="2767497"/>
              <a:ext cx="199666" cy="16079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8" name="楕円 237">
              <a:extLst>
                <a:ext uri="{FF2B5EF4-FFF2-40B4-BE49-F238E27FC236}">
                  <a16:creationId xmlns:a16="http://schemas.microsoft.com/office/drawing/2014/main" id="{5BA4193F-01A5-4BD0-8666-897460F1F658}"/>
                </a:ext>
              </a:extLst>
            </p:cNvPr>
            <p:cNvSpPr/>
            <p:nvPr/>
          </p:nvSpPr>
          <p:spPr>
            <a:xfrm>
              <a:off x="1248373" y="2937280"/>
              <a:ext cx="199666" cy="16079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9" name="楕円 238">
              <a:extLst>
                <a:ext uri="{FF2B5EF4-FFF2-40B4-BE49-F238E27FC236}">
                  <a16:creationId xmlns:a16="http://schemas.microsoft.com/office/drawing/2014/main" id="{B6A45D9E-F00B-4728-93C7-6F87FED8E7A7}"/>
                </a:ext>
              </a:extLst>
            </p:cNvPr>
            <p:cNvSpPr/>
            <p:nvPr/>
          </p:nvSpPr>
          <p:spPr>
            <a:xfrm rot="20700000">
              <a:off x="951615" y="3254955"/>
              <a:ext cx="83821" cy="12452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0" name="楕円 239">
              <a:extLst>
                <a:ext uri="{FF2B5EF4-FFF2-40B4-BE49-F238E27FC236}">
                  <a16:creationId xmlns:a16="http://schemas.microsoft.com/office/drawing/2014/main" id="{77D62F03-622E-4E90-A099-EDD48E9DFDF9}"/>
                </a:ext>
              </a:extLst>
            </p:cNvPr>
            <p:cNvSpPr/>
            <p:nvPr/>
          </p:nvSpPr>
          <p:spPr>
            <a:xfrm rot="20700000">
              <a:off x="1366004" y="3251912"/>
              <a:ext cx="164320" cy="13145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1" name="楕円 240">
              <a:extLst>
                <a:ext uri="{FF2B5EF4-FFF2-40B4-BE49-F238E27FC236}">
                  <a16:creationId xmlns:a16="http://schemas.microsoft.com/office/drawing/2014/main" id="{5ECADE39-505B-4F07-A46A-0DEB75F95D41}"/>
                </a:ext>
              </a:extLst>
            </p:cNvPr>
            <p:cNvSpPr/>
            <p:nvPr/>
          </p:nvSpPr>
          <p:spPr>
            <a:xfrm rot="20700000">
              <a:off x="1375529" y="3440031"/>
              <a:ext cx="164320" cy="13145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2" name="楕円 241">
              <a:extLst>
                <a:ext uri="{FF2B5EF4-FFF2-40B4-BE49-F238E27FC236}">
                  <a16:creationId xmlns:a16="http://schemas.microsoft.com/office/drawing/2014/main" id="{44C21C5F-B757-4F72-9777-9ACAF4F49885}"/>
                </a:ext>
              </a:extLst>
            </p:cNvPr>
            <p:cNvSpPr/>
            <p:nvPr/>
          </p:nvSpPr>
          <p:spPr>
            <a:xfrm rot="20700000">
              <a:off x="1375529" y="3637675"/>
              <a:ext cx="164320" cy="13145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3" name="楕円 242">
              <a:extLst>
                <a:ext uri="{FF2B5EF4-FFF2-40B4-BE49-F238E27FC236}">
                  <a16:creationId xmlns:a16="http://schemas.microsoft.com/office/drawing/2014/main" id="{0A676EB2-D4BD-4F1C-AF62-AA88B5D51FFD}"/>
                </a:ext>
              </a:extLst>
            </p:cNvPr>
            <p:cNvSpPr/>
            <p:nvPr/>
          </p:nvSpPr>
          <p:spPr>
            <a:xfrm rot="20700000">
              <a:off x="1820991" y="3279750"/>
              <a:ext cx="164320" cy="13145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4" name="楕円 243">
              <a:extLst>
                <a:ext uri="{FF2B5EF4-FFF2-40B4-BE49-F238E27FC236}">
                  <a16:creationId xmlns:a16="http://schemas.microsoft.com/office/drawing/2014/main" id="{753A2979-ABA6-46E6-956D-55B553471C23}"/>
                </a:ext>
              </a:extLst>
            </p:cNvPr>
            <p:cNvSpPr/>
            <p:nvPr/>
          </p:nvSpPr>
          <p:spPr>
            <a:xfrm rot="20700000">
              <a:off x="1806704" y="3460724"/>
              <a:ext cx="164320" cy="13145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45" name="グループ化 244">
            <a:extLst>
              <a:ext uri="{FF2B5EF4-FFF2-40B4-BE49-F238E27FC236}">
                <a16:creationId xmlns:a16="http://schemas.microsoft.com/office/drawing/2014/main" id="{81E960D3-57E3-406A-A03C-231A507525F4}"/>
              </a:ext>
            </a:extLst>
          </p:cNvPr>
          <p:cNvGrpSpPr/>
          <p:nvPr/>
        </p:nvGrpSpPr>
        <p:grpSpPr>
          <a:xfrm>
            <a:off x="4245546" y="4258336"/>
            <a:ext cx="1400378" cy="1567156"/>
            <a:chOff x="2522730" y="2335483"/>
            <a:chExt cx="1400378" cy="1567156"/>
          </a:xfrm>
        </p:grpSpPr>
        <p:sp>
          <p:nvSpPr>
            <p:cNvPr id="246" name="フリーフォーム: 図形 245">
              <a:extLst>
                <a:ext uri="{FF2B5EF4-FFF2-40B4-BE49-F238E27FC236}">
                  <a16:creationId xmlns:a16="http://schemas.microsoft.com/office/drawing/2014/main" id="{584F000E-03CE-4CD5-B40C-EE49BF77FA3F}"/>
                </a:ext>
              </a:extLst>
            </p:cNvPr>
            <p:cNvSpPr/>
            <p:nvPr/>
          </p:nvSpPr>
          <p:spPr>
            <a:xfrm>
              <a:off x="2522730" y="2335483"/>
              <a:ext cx="1400378" cy="1567156"/>
            </a:xfrm>
            <a:custGeom>
              <a:avLst/>
              <a:gdLst>
                <a:gd name="connsiteX0" fmla="*/ 1082570 w 1778686"/>
                <a:gd name="connsiteY0" fmla="*/ 0 h 1989000"/>
                <a:gd name="connsiteX1" fmla="*/ 1778686 w 1778686"/>
                <a:gd name="connsiteY1" fmla="*/ 709877 h 1989000"/>
                <a:gd name="connsiteX2" fmla="*/ 1170130 w 1778686"/>
                <a:gd name="connsiteY2" fmla="*/ 940667 h 1989000"/>
                <a:gd name="connsiteX3" fmla="*/ 1170130 w 1778686"/>
                <a:gd name="connsiteY3" fmla="*/ 989166 h 1989000"/>
                <a:gd name="connsiteX4" fmla="*/ 1776033 w 1778686"/>
                <a:gd name="connsiteY4" fmla="*/ 759382 h 1989000"/>
                <a:gd name="connsiteX5" fmla="*/ 1776034 w 1778686"/>
                <a:gd name="connsiteY5" fmla="*/ 759382 h 1989000"/>
                <a:gd name="connsiteX6" fmla="*/ 1694768 w 1778686"/>
                <a:gd name="connsiteY6" fmla="*/ 1609628 h 1989000"/>
                <a:gd name="connsiteX7" fmla="*/ 694428 w 1778686"/>
                <a:gd name="connsiteY7" fmla="*/ 1989000 h 1989000"/>
                <a:gd name="connsiteX8" fmla="*/ 690694 w 1778686"/>
                <a:gd name="connsiteY8" fmla="*/ 1984752 h 1989000"/>
                <a:gd name="connsiteX9" fmla="*/ 682702 w 1778686"/>
                <a:gd name="connsiteY9" fmla="*/ 1551443 h 1989000"/>
                <a:gd name="connsiteX10" fmla="*/ 645534 w 1778686"/>
                <a:gd name="connsiteY10" fmla="*/ 1551443 h 1989000"/>
                <a:gd name="connsiteX11" fmla="*/ 655079 w 1778686"/>
                <a:gd name="connsiteY11" fmla="*/ 1978344 h 1989000"/>
                <a:gd name="connsiteX12" fmla="*/ 81266 w 1778686"/>
                <a:gd name="connsiteY12" fmla="*/ 1325502 h 1989000"/>
                <a:gd name="connsiteX13" fmla="*/ 0 w 1778686"/>
                <a:gd name="connsiteY13" fmla="*/ 446648 h 1989000"/>
                <a:gd name="connsiteX14" fmla="*/ 1 w 1778686"/>
                <a:gd name="connsiteY14" fmla="*/ 446648 h 1989000"/>
                <a:gd name="connsiteX15" fmla="*/ 270030 w 1778686"/>
                <a:gd name="connsiteY15" fmla="*/ 753868 h 1989000"/>
                <a:gd name="connsiteX16" fmla="*/ 270030 w 1778686"/>
                <a:gd name="connsiteY16" fmla="*/ 690722 h 1989000"/>
                <a:gd name="connsiteX17" fmla="*/ 13844 w 1778686"/>
                <a:gd name="connsiteY17" fmla="*/ 399252 h 1989000"/>
                <a:gd name="connsiteX0" fmla="*/ 1082570 w 1778686"/>
                <a:gd name="connsiteY0" fmla="*/ 0 h 1989000"/>
                <a:gd name="connsiteX1" fmla="*/ 1778686 w 1778686"/>
                <a:gd name="connsiteY1" fmla="*/ 709877 h 1989000"/>
                <a:gd name="connsiteX2" fmla="*/ 1170130 w 1778686"/>
                <a:gd name="connsiteY2" fmla="*/ 940667 h 1989000"/>
                <a:gd name="connsiteX3" fmla="*/ 1170130 w 1778686"/>
                <a:gd name="connsiteY3" fmla="*/ 989166 h 1989000"/>
                <a:gd name="connsiteX4" fmla="*/ 1776033 w 1778686"/>
                <a:gd name="connsiteY4" fmla="*/ 759382 h 1989000"/>
                <a:gd name="connsiteX5" fmla="*/ 1776034 w 1778686"/>
                <a:gd name="connsiteY5" fmla="*/ 759382 h 1989000"/>
                <a:gd name="connsiteX6" fmla="*/ 1694768 w 1778686"/>
                <a:gd name="connsiteY6" fmla="*/ 1609628 h 1989000"/>
                <a:gd name="connsiteX7" fmla="*/ 694428 w 1778686"/>
                <a:gd name="connsiteY7" fmla="*/ 1989000 h 1989000"/>
                <a:gd name="connsiteX8" fmla="*/ 690694 w 1778686"/>
                <a:gd name="connsiteY8" fmla="*/ 1984752 h 1989000"/>
                <a:gd name="connsiteX9" fmla="*/ 682702 w 1778686"/>
                <a:gd name="connsiteY9" fmla="*/ 1551443 h 1989000"/>
                <a:gd name="connsiteX10" fmla="*/ 645534 w 1778686"/>
                <a:gd name="connsiteY10" fmla="*/ 1551443 h 1989000"/>
                <a:gd name="connsiteX11" fmla="*/ 655079 w 1778686"/>
                <a:gd name="connsiteY11" fmla="*/ 1978344 h 1989000"/>
                <a:gd name="connsiteX12" fmla="*/ 81266 w 1778686"/>
                <a:gd name="connsiteY12" fmla="*/ 1325502 h 1989000"/>
                <a:gd name="connsiteX13" fmla="*/ 0 w 1778686"/>
                <a:gd name="connsiteY13" fmla="*/ 446648 h 1989000"/>
                <a:gd name="connsiteX14" fmla="*/ 1 w 1778686"/>
                <a:gd name="connsiteY14" fmla="*/ 446648 h 1989000"/>
                <a:gd name="connsiteX15" fmla="*/ 270030 w 1778686"/>
                <a:gd name="connsiteY15" fmla="*/ 690722 h 1989000"/>
                <a:gd name="connsiteX16" fmla="*/ 13844 w 1778686"/>
                <a:gd name="connsiteY16" fmla="*/ 399252 h 1989000"/>
                <a:gd name="connsiteX17" fmla="*/ 1082570 w 1778686"/>
                <a:gd name="connsiteY17" fmla="*/ 0 h 1989000"/>
                <a:gd name="connsiteX0" fmla="*/ 1082570 w 1778686"/>
                <a:gd name="connsiteY0" fmla="*/ 0 h 1989000"/>
                <a:gd name="connsiteX1" fmla="*/ 1778686 w 1778686"/>
                <a:gd name="connsiteY1" fmla="*/ 709877 h 1989000"/>
                <a:gd name="connsiteX2" fmla="*/ 1170130 w 1778686"/>
                <a:gd name="connsiteY2" fmla="*/ 940667 h 1989000"/>
                <a:gd name="connsiteX3" fmla="*/ 1170130 w 1778686"/>
                <a:gd name="connsiteY3" fmla="*/ 989166 h 1989000"/>
                <a:gd name="connsiteX4" fmla="*/ 1776033 w 1778686"/>
                <a:gd name="connsiteY4" fmla="*/ 759382 h 1989000"/>
                <a:gd name="connsiteX5" fmla="*/ 1776034 w 1778686"/>
                <a:gd name="connsiteY5" fmla="*/ 759382 h 1989000"/>
                <a:gd name="connsiteX6" fmla="*/ 1694768 w 1778686"/>
                <a:gd name="connsiteY6" fmla="*/ 1609628 h 1989000"/>
                <a:gd name="connsiteX7" fmla="*/ 694428 w 1778686"/>
                <a:gd name="connsiteY7" fmla="*/ 1989000 h 1989000"/>
                <a:gd name="connsiteX8" fmla="*/ 690694 w 1778686"/>
                <a:gd name="connsiteY8" fmla="*/ 1984752 h 1989000"/>
                <a:gd name="connsiteX9" fmla="*/ 682702 w 1778686"/>
                <a:gd name="connsiteY9" fmla="*/ 1551443 h 1989000"/>
                <a:gd name="connsiteX10" fmla="*/ 645534 w 1778686"/>
                <a:gd name="connsiteY10" fmla="*/ 1551443 h 1989000"/>
                <a:gd name="connsiteX11" fmla="*/ 655079 w 1778686"/>
                <a:gd name="connsiteY11" fmla="*/ 1978344 h 1989000"/>
                <a:gd name="connsiteX12" fmla="*/ 81266 w 1778686"/>
                <a:gd name="connsiteY12" fmla="*/ 1325502 h 1989000"/>
                <a:gd name="connsiteX13" fmla="*/ 0 w 1778686"/>
                <a:gd name="connsiteY13" fmla="*/ 446648 h 1989000"/>
                <a:gd name="connsiteX14" fmla="*/ 1 w 1778686"/>
                <a:gd name="connsiteY14" fmla="*/ 446648 h 1989000"/>
                <a:gd name="connsiteX15" fmla="*/ 13844 w 1778686"/>
                <a:gd name="connsiteY15" fmla="*/ 399252 h 1989000"/>
                <a:gd name="connsiteX16" fmla="*/ 1082570 w 1778686"/>
                <a:gd name="connsiteY16" fmla="*/ 0 h 1989000"/>
                <a:gd name="connsiteX0" fmla="*/ 1082570 w 1778686"/>
                <a:gd name="connsiteY0" fmla="*/ 0 h 1989000"/>
                <a:gd name="connsiteX1" fmla="*/ 1778686 w 1778686"/>
                <a:gd name="connsiteY1" fmla="*/ 709877 h 1989000"/>
                <a:gd name="connsiteX2" fmla="*/ 1170130 w 1778686"/>
                <a:gd name="connsiteY2" fmla="*/ 989166 h 1989000"/>
                <a:gd name="connsiteX3" fmla="*/ 1776033 w 1778686"/>
                <a:gd name="connsiteY3" fmla="*/ 759382 h 1989000"/>
                <a:gd name="connsiteX4" fmla="*/ 1776034 w 1778686"/>
                <a:gd name="connsiteY4" fmla="*/ 759382 h 1989000"/>
                <a:gd name="connsiteX5" fmla="*/ 1694768 w 1778686"/>
                <a:gd name="connsiteY5" fmla="*/ 1609628 h 1989000"/>
                <a:gd name="connsiteX6" fmla="*/ 694428 w 1778686"/>
                <a:gd name="connsiteY6" fmla="*/ 1989000 h 1989000"/>
                <a:gd name="connsiteX7" fmla="*/ 690694 w 1778686"/>
                <a:gd name="connsiteY7" fmla="*/ 1984752 h 1989000"/>
                <a:gd name="connsiteX8" fmla="*/ 682702 w 1778686"/>
                <a:gd name="connsiteY8" fmla="*/ 1551443 h 1989000"/>
                <a:gd name="connsiteX9" fmla="*/ 645534 w 1778686"/>
                <a:gd name="connsiteY9" fmla="*/ 1551443 h 1989000"/>
                <a:gd name="connsiteX10" fmla="*/ 655079 w 1778686"/>
                <a:gd name="connsiteY10" fmla="*/ 1978344 h 1989000"/>
                <a:gd name="connsiteX11" fmla="*/ 81266 w 1778686"/>
                <a:gd name="connsiteY11" fmla="*/ 1325502 h 1989000"/>
                <a:gd name="connsiteX12" fmla="*/ 0 w 1778686"/>
                <a:gd name="connsiteY12" fmla="*/ 446648 h 1989000"/>
                <a:gd name="connsiteX13" fmla="*/ 1 w 1778686"/>
                <a:gd name="connsiteY13" fmla="*/ 446648 h 1989000"/>
                <a:gd name="connsiteX14" fmla="*/ 13844 w 1778686"/>
                <a:gd name="connsiteY14" fmla="*/ 399252 h 1989000"/>
                <a:gd name="connsiteX15" fmla="*/ 1082570 w 1778686"/>
                <a:gd name="connsiteY15" fmla="*/ 0 h 1989000"/>
                <a:gd name="connsiteX0" fmla="*/ 1082570 w 1778686"/>
                <a:gd name="connsiteY0" fmla="*/ 0 h 1989000"/>
                <a:gd name="connsiteX1" fmla="*/ 1778686 w 1778686"/>
                <a:gd name="connsiteY1" fmla="*/ 709877 h 1989000"/>
                <a:gd name="connsiteX2" fmla="*/ 1776033 w 1778686"/>
                <a:gd name="connsiteY2" fmla="*/ 759382 h 1989000"/>
                <a:gd name="connsiteX3" fmla="*/ 1776034 w 1778686"/>
                <a:gd name="connsiteY3" fmla="*/ 759382 h 1989000"/>
                <a:gd name="connsiteX4" fmla="*/ 1694768 w 1778686"/>
                <a:gd name="connsiteY4" fmla="*/ 1609628 h 1989000"/>
                <a:gd name="connsiteX5" fmla="*/ 694428 w 1778686"/>
                <a:gd name="connsiteY5" fmla="*/ 1989000 h 1989000"/>
                <a:gd name="connsiteX6" fmla="*/ 690694 w 1778686"/>
                <a:gd name="connsiteY6" fmla="*/ 1984752 h 1989000"/>
                <a:gd name="connsiteX7" fmla="*/ 682702 w 1778686"/>
                <a:gd name="connsiteY7" fmla="*/ 1551443 h 1989000"/>
                <a:gd name="connsiteX8" fmla="*/ 645534 w 1778686"/>
                <a:gd name="connsiteY8" fmla="*/ 1551443 h 1989000"/>
                <a:gd name="connsiteX9" fmla="*/ 655079 w 1778686"/>
                <a:gd name="connsiteY9" fmla="*/ 1978344 h 1989000"/>
                <a:gd name="connsiteX10" fmla="*/ 81266 w 1778686"/>
                <a:gd name="connsiteY10" fmla="*/ 1325502 h 1989000"/>
                <a:gd name="connsiteX11" fmla="*/ 0 w 1778686"/>
                <a:gd name="connsiteY11" fmla="*/ 446648 h 1989000"/>
                <a:gd name="connsiteX12" fmla="*/ 1 w 1778686"/>
                <a:gd name="connsiteY12" fmla="*/ 446648 h 1989000"/>
                <a:gd name="connsiteX13" fmla="*/ 13844 w 1778686"/>
                <a:gd name="connsiteY13" fmla="*/ 399252 h 1989000"/>
                <a:gd name="connsiteX14" fmla="*/ 1082570 w 1778686"/>
                <a:gd name="connsiteY14" fmla="*/ 0 h 1989000"/>
                <a:gd name="connsiteX0" fmla="*/ 1082570 w 1778686"/>
                <a:gd name="connsiteY0" fmla="*/ 0 h 1989000"/>
                <a:gd name="connsiteX1" fmla="*/ 1778686 w 1778686"/>
                <a:gd name="connsiteY1" fmla="*/ 709877 h 1989000"/>
                <a:gd name="connsiteX2" fmla="*/ 1776033 w 1778686"/>
                <a:gd name="connsiteY2" fmla="*/ 759382 h 1989000"/>
                <a:gd name="connsiteX3" fmla="*/ 1776034 w 1778686"/>
                <a:gd name="connsiteY3" fmla="*/ 759382 h 1989000"/>
                <a:gd name="connsiteX4" fmla="*/ 1694768 w 1778686"/>
                <a:gd name="connsiteY4" fmla="*/ 1609628 h 1989000"/>
                <a:gd name="connsiteX5" fmla="*/ 694428 w 1778686"/>
                <a:gd name="connsiteY5" fmla="*/ 1989000 h 1989000"/>
                <a:gd name="connsiteX6" fmla="*/ 690694 w 1778686"/>
                <a:gd name="connsiteY6" fmla="*/ 1984752 h 1989000"/>
                <a:gd name="connsiteX7" fmla="*/ 645534 w 1778686"/>
                <a:gd name="connsiteY7" fmla="*/ 1551443 h 1989000"/>
                <a:gd name="connsiteX8" fmla="*/ 655079 w 1778686"/>
                <a:gd name="connsiteY8" fmla="*/ 1978344 h 1989000"/>
                <a:gd name="connsiteX9" fmla="*/ 81266 w 1778686"/>
                <a:gd name="connsiteY9" fmla="*/ 1325502 h 1989000"/>
                <a:gd name="connsiteX10" fmla="*/ 0 w 1778686"/>
                <a:gd name="connsiteY10" fmla="*/ 446648 h 1989000"/>
                <a:gd name="connsiteX11" fmla="*/ 1 w 1778686"/>
                <a:gd name="connsiteY11" fmla="*/ 446648 h 1989000"/>
                <a:gd name="connsiteX12" fmla="*/ 13844 w 1778686"/>
                <a:gd name="connsiteY12" fmla="*/ 399252 h 1989000"/>
                <a:gd name="connsiteX13" fmla="*/ 1082570 w 1778686"/>
                <a:gd name="connsiteY13" fmla="*/ 0 h 1989000"/>
                <a:gd name="connsiteX0" fmla="*/ 1082570 w 1778686"/>
                <a:gd name="connsiteY0" fmla="*/ 0 h 1989000"/>
                <a:gd name="connsiteX1" fmla="*/ 1778686 w 1778686"/>
                <a:gd name="connsiteY1" fmla="*/ 709877 h 1989000"/>
                <a:gd name="connsiteX2" fmla="*/ 1776033 w 1778686"/>
                <a:gd name="connsiteY2" fmla="*/ 759382 h 1989000"/>
                <a:gd name="connsiteX3" fmla="*/ 1776034 w 1778686"/>
                <a:gd name="connsiteY3" fmla="*/ 759382 h 1989000"/>
                <a:gd name="connsiteX4" fmla="*/ 1694768 w 1778686"/>
                <a:gd name="connsiteY4" fmla="*/ 1609628 h 1989000"/>
                <a:gd name="connsiteX5" fmla="*/ 694428 w 1778686"/>
                <a:gd name="connsiteY5" fmla="*/ 1989000 h 1989000"/>
                <a:gd name="connsiteX6" fmla="*/ 690694 w 1778686"/>
                <a:gd name="connsiteY6" fmla="*/ 1984752 h 1989000"/>
                <a:gd name="connsiteX7" fmla="*/ 655079 w 1778686"/>
                <a:gd name="connsiteY7" fmla="*/ 1978344 h 1989000"/>
                <a:gd name="connsiteX8" fmla="*/ 81266 w 1778686"/>
                <a:gd name="connsiteY8" fmla="*/ 1325502 h 1989000"/>
                <a:gd name="connsiteX9" fmla="*/ 0 w 1778686"/>
                <a:gd name="connsiteY9" fmla="*/ 446648 h 1989000"/>
                <a:gd name="connsiteX10" fmla="*/ 1 w 1778686"/>
                <a:gd name="connsiteY10" fmla="*/ 446648 h 1989000"/>
                <a:gd name="connsiteX11" fmla="*/ 13844 w 1778686"/>
                <a:gd name="connsiteY11" fmla="*/ 399252 h 1989000"/>
                <a:gd name="connsiteX12" fmla="*/ 1082570 w 1778686"/>
                <a:gd name="connsiteY12" fmla="*/ 0 h 1989000"/>
                <a:gd name="connsiteX0" fmla="*/ 1082570 w 1778686"/>
                <a:gd name="connsiteY0" fmla="*/ 0 h 1989000"/>
                <a:gd name="connsiteX1" fmla="*/ 1778686 w 1778686"/>
                <a:gd name="connsiteY1" fmla="*/ 709877 h 1989000"/>
                <a:gd name="connsiteX2" fmla="*/ 1776033 w 1778686"/>
                <a:gd name="connsiteY2" fmla="*/ 759382 h 1989000"/>
                <a:gd name="connsiteX3" fmla="*/ 1776034 w 1778686"/>
                <a:gd name="connsiteY3" fmla="*/ 759382 h 1989000"/>
                <a:gd name="connsiteX4" fmla="*/ 1694768 w 1778686"/>
                <a:gd name="connsiteY4" fmla="*/ 1609628 h 1989000"/>
                <a:gd name="connsiteX5" fmla="*/ 694428 w 1778686"/>
                <a:gd name="connsiteY5" fmla="*/ 1989000 h 1989000"/>
                <a:gd name="connsiteX6" fmla="*/ 655079 w 1778686"/>
                <a:gd name="connsiteY6" fmla="*/ 1978344 h 1989000"/>
                <a:gd name="connsiteX7" fmla="*/ 81266 w 1778686"/>
                <a:gd name="connsiteY7" fmla="*/ 1325502 h 1989000"/>
                <a:gd name="connsiteX8" fmla="*/ 0 w 1778686"/>
                <a:gd name="connsiteY8" fmla="*/ 446648 h 1989000"/>
                <a:gd name="connsiteX9" fmla="*/ 1 w 1778686"/>
                <a:gd name="connsiteY9" fmla="*/ 446648 h 1989000"/>
                <a:gd name="connsiteX10" fmla="*/ 13844 w 1778686"/>
                <a:gd name="connsiteY10" fmla="*/ 399252 h 1989000"/>
                <a:gd name="connsiteX11" fmla="*/ 1082570 w 1778686"/>
                <a:gd name="connsiteY11" fmla="*/ 0 h 1989000"/>
                <a:gd name="connsiteX0" fmla="*/ 1082570 w 1778686"/>
                <a:gd name="connsiteY0" fmla="*/ 0 h 1989000"/>
                <a:gd name="connsiteX1" fmla="*/ 1778686 w 1778686"/>
                <a:gd name="connsiteY1" fmla="*/ 709877 h 1989000"/>
                <a:gd name="connsiteX2" fmla="*/ 1776033 w 1778686"/>
                <a:gd name="connsiteY2" fmla="*/ 759382 h 1989000"/>
                <a:gd name="connsiteX3" fmla="*/ 1776034 w 1778686"/>
                <a:gd name="connsiteY3" fmla="*/ 759382 h 1989000"/>
                <a:gd name="connsiteX4" fmla="*/ 1694768 w 1778686"/>
                <a:gd name="connsiteY4" fmla="*/ 1609628 h 1989000"/>
                <a:gd name="connsiteX5" fmla="*/ 694428 w 1778686"/>
                <a:gd name="connsiteY5" fmla="*/ 1989000 h 1989000"/>
                <a:gd name="connsiteX6" fmla="*/ 655079 w 1778686"/>
                <a:gd name="connsiteY6" fmla="*/ 1978344 h 1989000"/>
                <a:gd name="connsiteX7" fmla="*/ 81266 w 1778686"/>
                <a:gd name="connsiteY7" fmla="*/ 1325502 h 1989000"/>
                <a:gd name="connsiteX8" fmla="*/ 0 w 1778686"/>
                <a:gd name="connsiteY8" fmla="*/ 446648 h 1989000"/>
                <a:gd name="connsiteX9" fmla="*/ 1 w 1778686"/>
                <a:gd name="connsiteY9" fmla="*/ 446648 h 1989000"/>
                <a:gd name="connsiteX10" fmla="*/ 13844 w 1778686"/>
                <a:gd name="connsiteY10" fmla="*/ 399252 h 1989000"/>
                <a:gd name="connsiteX11" fmla="*/ 1082570 w 1778686"/>
                <a:gd name="connsiteY11" fmla="*/ 0 h 1989000"/>
                <a:gd name="connsiteX0" fmla="*/ 1082570 w 1778686"/>
                <a:gd name="connsiteY0" fmla="*/ 0 h 1989000"/>
                <a:gd name="connsiteX1" fmla="*/ 1778686 w 1778686"/>
                <a:gd name="connsiteY1" fmla="*/ 709877 h 1989000"/>
                <a:gd name="connsiteX2" fmla="*/ 1776033 w 1778686"/>
                <a:gd name="connsiteY2" fmla="*/ 759382 h 1989000"/>
                <a:gd name="connsiteX3" fmla="*/ 1776034 w 1778686"/>
                <a:gd name="connsiteY3" fmla="*/ 759382 h 1989000"/>
                <a:gd name="connsiteX4" fmla="*/ 1694768 w 1778686"/>
                <a:gd name="connsiteY4" fmla="*/ 1609628 h 1989000"/>
                <a:gd name="connsiteX5" fmla="*/ 694428 w 1778686"/>
                <a:gd name="connsiteY5" fmla="*/ 1989000 h 1989000"/>
                <a:gd name="connsiteX6" fmla="*/ 655079 w 1778686"/>
                <a:gd name="connsiteY6" fmla="*/ 1978344 h 1989000"/>
                <a:gd name="connsiteX7" fmla="*/ 81266 w 1778686"/>
                <a:gd name="connsiteY7" fmla="*/ 1325502 h 1989000"/>
                <a:gd name="connsiteX8" fmla="*/ 0 w 1778686"/>
                <a:gd name="connsiteY8" fmla="*/ 446648 h 1989000"/>
                <a:gd name="connsiteX9" fmla="*/ 1 w 1778686"/>
                <a:gd name="connsiteY9" fmla="*/ 446648 h 1989000"/>
                <a:gd name="connsiteX10" fmla="*/ 13844 w 1778686"/>
                <a:gd name="connsiteY10" fmla="*/ 399252 h 1989000"/>
                <a:gd name="connsiteX11" fmla="*/ 1082570 w 1778686"/>
                <a:gd name="connsiteY11" fmla="*/ 0 h 1989000"/>
                <a:gd name="connsiteX0" fmla="*/ 1083388 w 1779504"/>
                <a:gd name="connsiteY0" fmla="*/ 0 h 1989000"/>
                <a:gd name="connsiteX1" fmla="*/ 1779504 w 1779504"/>
                <a:gd name="connsiteY1" fmla="*/ 709877 h 1989000"/>
                <a:gd name="connsiteX2" fmla="*/ 1776851 w 1779504"/>
                <a:gd name="connsiteY2" fmla="*/ 759382 h 1989000"/>
                <a:gd name="connsiteX3" fmla="*/ 1776852 w 1779504"/>
                <a:gd name="connsiteY3" fmla="*/ 759382 h 1989000"/>
                <a:gd name="connsiteX4" fmla="*/ 1695586 w 1779504"/>
                <a:gd name="connsiteY4" fmla="*/ 1609628 h 1989000"/>
                <a:gd name="connsiteX5" fmla="*/ 695246 w 1779504"/>
                <a:gd name="connsiteY5" fmla="*/ 1989000 h 1989000"/>
                <a:gd name="connsiteX6" fmla="*/ 655897 w 1779504"/>
                <a:gd name="connsiteY6" fmla="*/ 1978344 h 1989000"/>
                <a:gd name="connsiteX7" fmla="*/ 82084 w 1779504"/>
                <a:gd name="connsiteY7" fmla="*/ 1325502 h 1989000"/>
                <a:gd name="connsiteX8" fmla="*/ 818 w 1779504"/>
                <a:gd name="connsiteY8" fmla="*/ 446648 h 1989000"/>
                <a:gd name="connsiteX9" fmla="*/ 819 w 1779504"/>
                <a:gd name="connsiteY9" fmla="*/ 446648 h 1989000"/>
                <a:gd name="connsiteX10" fmla="*/ 14662 w 1779504"/>
                <a:gd name="connsiteY10" fmla="*/ 399252 h 1989000"/>
                <a:gd name="connsiteX11" fmla="*/ 1083388 w 1779504"/>
                <a:gd name="connsiteY11" fmla="*/ 0 h 1989000"/>
                <a:gd name="connsiteX0" fmla="*/ 1083388 w 1779504"/>
                <a:gd name="connsiteY0" fmla="*/ 0 h 1989000"/>
                <a:gd name="connsiteX1" fmla="*/ 1779504 w 1779504"/>
                <a:gd name="connsiteY1" fmla="*/ 709877 h 1989000"/>
                <a:gd name="connsiteX2" fmla="*/ 1776851 w 1779504"/>
                <a:gd name="connsiteY2" fmla="*/ 759382 h 1989000"/>
                <a:gd name="connsiteX3" fmla="*/ 1776852 w 1779504"/>
                <a:gd name="connsiteY3" fmla="*/ 759382 h 1989000"/>
                <a:gd name="connsiteX4" fmla="*/ 1695586 w 1779504"/>
                <a:gd name="connsiteY4" fmla="*/ 1609628 h 1989000"/>
                <a:gd name="connsiteX5" fmla="*/ 695246 w 1779504"/>
                <a:gd name="connsiteY5" fmla="*/ 1989000 h 1989000"/>
                <a:gd name="connsiteX6" fmla="*/ 655897 w 1779504"/>
                <a:gd name="connsiteY6" fmla="*/ 1978344 h 1989000"/>
                <a:gd name="connsiteX7" fmla="*/ 82084 w 1779504"/>
                <a:gd name="connsiteY7" fmla="*/ 1325502 h 1989000"/>
                <a:gd name="connsiteX8" fmla="*/ 818 w 1779504"/>
                <a:gd name="connsiteY8" fmla="*/ 446648 h 1989000"/>
                <a:gd name="connsiteX9" fmla="*/ 819 w 1779504"/>
                <a:gd name="connsiteY9" fmla="*/ 446648 h 1989000"/>
                <a:gd name="connsiteX10" fmla="*/ 14662 w 1779504"/>
                <a:gd name="connsiteY10" fmla="*/ 399252 h 1989000"/>
                <a:gd name="connsiteX11" fmla="*/ 1083388 w 1779504"/>
                <a:gd name="connsiteY11" fmla="*/ 0 h 1989000"/>
                <a:gd name="connsiteX0" fmla="*/ 1083388 w 1779504"/>
                <a:gd name="connsiteY0" fmla="*/ 0 h 1989840"/>
                <a:gd name="connsiteX1" fmla="*/ 1779504 w 1779504"/>
                <a:gd name="connsiteY1" fmla="*/ 709877 h 1989840"/>
                <a:gd name="connsiteX2" fmla="*/ 1776851 w 1779504"/>
                <a:gd name="connsiteY2" fmla="*/ 759382 h 1989840"/>
                <a:gd name="connsiteX3" fmla="*/ 1776852 w 1779504"/>
                <a:gd name="connsiteY3" fmla="*/ 759382 h 1989840"/>
                <a:gd name="connsiteX4" fmla="*/ 1695586 w 1779504"/>
                <a:gd name="connsiteY4" fmla="*/ 1609628 h 1989840"/>
                <a:gd name="connsiteX5" fmla="*/ 695246 w 1779504"/>
                <a:gd name="connsiteY5" fmla="*/ 1989000 h 1989840"/>
                <a:gd name="connsiteX6" fmla="*/ 655897 w 1779504"/>
                <a:gd name="connsiteY6" fmla="*/ 1978344 h 1989840"/>
                <a:gd name="connsiteX7" fmla="*/ 82084 w 1779504"/>
                <a:gd name="connsiteY7" fmla="*/ 1325502 h 1989840"/>
                <a:gd name="connsiteX8" fmla="*/ 818 w 1779504"/>
                <a:gd name="connsiteY8" fmla="*/ 446648 h 1989840"/>
                <a:gd name="connsiteX9" fmla="*/ 819 w 1779504"/>
                <a:gd name="connsiteY9" fmla="*/ 446648 h 1989840"/>
                <a:gd name="connsiteX10" fmla="*/ 14662 w 1779504"/>
                <a:gd name="connsiteY10" fmla="*/ 399252 h 1989840"/>
                <a:gd name="connsiteX11" fmla="*/ 1083388 w 1779504"/>
                <a:gd name="connsiteY11" fmla="*/ 0 h 1989840"/>
                <a:gd name="connsiteX0" fmla="*/ 1083388 w 1782480"/>
                <a:gd name="connsiteY0" fmla="*/ 0 h 1989840"/>
                <a:gd name="connsiteX1" fmla="*/ 1779504 w 1782480"/>
                <a:gd name="connsiteY1" fmla="*/ 709877 h 1989840"/>
                <a:gd name="connsiteX2" fmla="*/ 1776851 w 1782480"/>
                <a:gd name="connsiteY2" fmla="*/ 759382 h 1989840"/>
                <a:gd name="connsiteX3" fmla="*/ 1776852 w 1782480"/>
                <a:gd name="connsiteY3" fmla="*/ 759382 h 1989840"/>
                <a:gd name="connsiteX4" fmla="*/ 1695586 w 1782480"/>
                <a:gd name="connsiteY4" fmla="*/ 1609628 h 1989840"/>
                <a:gd name="connsiteX5" fmla="*/ 695246 w 1782480"/>
                <a:gd name="connsiteY5" fmla="*/ 1989000 h 1989840"/>
                <a:gd name="connsiteX6" fmla="*/ 655897 w 1782480"/>
                <a:gd name="connsiteY6" fmla="*/ 1978344 h 1989840"/>
                <a:gd name="connsiteX7" fmla="*/ 82084 w 1782480"/>
                <a:gd name="connsiteY7" fmla="*/ 1325502 h 1989840"/>
                <a:gd name="connsiteX8" fmla="*/ 818 w 1782480"/>
                <a:gd name="connsiteY8" fmla="*/ 446648 h 1989840"/>
                <a:gd name="connsiteX9" fmla="*/ 819 w 1782480"/>
                <a:gd name="connsiteY9" fmla="*/ 446648 h 1989840"/>
                <a:gd name="connsiteX10" fmla="*/ 14662 w 1782480"/>
                <a:gd name="connsiteY10" fmla="*/ 399252 h 1989840"/>
                <a:gd name="connsiteX11" fmla="*/ 1083388 w 1782480"/>
                <a:gd name="connsiteY11" fmla="*/ 0 h 1989840"/>
                <a:gd name="connsiteX0" fmla="*/ 1083388 w 1777741"/>
                <a:gd name="connsiteY0" fmla="*/ 0 h 1989840"/>
                <a:gd name="connsiteX1" fmla="*/ 1772032 w 1777741"/>
                <a:gd name="connsiteY1" fmla="*/ 700270 h 1989840"/>
                <a:gd name="connsiteX2" fmla="*/ 1776851 w 1777741"/>
                <a:gd name="connsiteY2" fmla="*/ 759382 h 1989840"/>
                <a:gd name="connsiteX3" fmla="*/ 1776852 w 1777741"/>
                <a:gd name="connsiteY3" fmla="*/ 759382 h 1989840"/>
                <a:gd name="connsiteX4" fmla="*/ 1695586 w 1777741"/>
                <a:gd name="connsiteY4" fmla="*/ 1609628 h 1989840"/>
                <a:gd name="connsiteX5" fmla="*/ 695246 w 1777741"/>
                <a:gd name="connsiteY5" fmla="*/ 1989000 h 1989840"/>
                <a:gd name="connsiteX6" fmla="*/ 655897 w 1777741"/>
                <a:gd name="connsiteY6" fmla="*/ 1978344 h 1989840"/>
                <a:gd name="connsiteX7" fmla="*/ 82084 w 1777741"/>
                <a:gd name="connsiteY7" fmla="*/ 1325502 h 1989840"/>
                <a:gd name="connsiteX8" fmla="*/ 818 w 1777741"/>
                <a:gd name="connsiteY8" fmla="*/ 446648 h 1989840"/>
                <a:gd name="connsiteX9" fmla="*/ 819 w 1777741"/>
                <a:gd name="connsiteY9" fmla="*/ 446648 h 1989840"/>
                <a:gd name="connsiteX10" fmla="*/ 14662 w 1777741"/>
                <a:gd name="connsiteY10" fmla="*/ 399252 h 1989840"/>
                <a:gd name="connsiteX11" fmla="*/ 1083388 w 1777741"/>
                <a:gd name="connsiteY11" fmla="*/ 0 h 1989840"/>
                <a:gd name="connsiteX0" fmla="*/ 1083388 w 1778077"/>
                <a:gd name="connsiteY0" fmla="*/ 0 h 1989840"/>
                <a:gd name="connsiteX1" fmla="*/ 1772032 w 1778077"/>
                <a:gd name="connsiteY1" fmla="*/ 700270 h 1989840"/>
                <a:gd name="connsiteX2" fmla="*/ 1776851 w 1778077"/>
                <a:gd name="connsiteY2" fmla="*/ 759382 h 1989840"/>
                <a:gd name="connsiteX3" fmla="*/ 1776852 w 1778077"/>
                <a:gd name="connsiteY3" fmla="*/ 759382 h 1989840"/>
                <a:gd name="connsiteX4" fmla="*/ 1695586 w 1778077"/>
                <a:gd name="connsiteY4" fmla="*/ 1609628 h 1989840"/>
                <a:gd name="connsiteX5" fmla="*/ 695246 w 1778077"/>
                <a:gd name="connsiteY5" fmla="*/ 1989000 h 1989840"/>
                <a:gd name="connsiteX6" fmla="*/ 655897 w 1778077"/>
                <a:gd name="connsiteY6" fmla="*/ 1978344 h 1989840"/>
                <a:gd name="connsiteX7" fmla="*/ 82084 w 1778077"/>
                <a:gd name="connsiteY7" fmla="*/ 1325502 h 1989840"/>
                <a:gd name="connsiteX8" fmla="*/ 818 w 1778077"/>
                <a:gd name="connsiteY8" fmla="*/ 446648 h 1989840"/>
                <a:gd name="connsiteX9" fmla="*/ 819 w 1778077"/>
                <a:gd name="connsiteY9" fmla="*/ 446648 h 1989840"/>
                <a:gd name="connsiteX10" fmla="*/ 14662 w 1778077"/>
                <a:gd name="connsiteY10" fmla="*/ 399252 h 1989840"/>
                <a:gd name="connsiteX11" fmla="*/ 1083388 w 1778077"/>
                <a:gd name="connsiteY11" fmla="*/ 0 h 1989840"/>
                <a:gd name="connsiteX0" fmla="*/ 1083388 w 1778077"/>
                <a:gd name="connsiteY0" fmla="*/ 0 h 1989840"/>
                <a:gd name="connsiteX1" fmla="*/ 1772032 w 1778077"/>
                <a:gd name="connsiteY1" fmla="*/ 700270 h 1989840"/>
                <a:gd name="connsiteX2" fmla="*/ 1776851 w 1778077"/>
                <a:gd name="connsiteY2" fmla="*/ 759382 h 1989840"/>
                <a:gd name="connsiteX3" fmla="*/ 1695586 w 1778077"/>
                <a:gd name="connsiteY3" fmla="*/ 1609628 h 1989840"/>
                <a:gd name="connsiteX4" fmla="*/ 695246 w 1778077"/>
                <a:gd name="connsiteY4" fmla="*/ 1989000 h 1989840"/>
                <a:gd name="connsiteX5" fmla="*/ 655897 w 1778077"/>
                <a:gd name="connsiteY5" fmla="*/ 1978344 h 1989840"/>
                <a:gd name="connsiteX6" fmla="*/ 82084 w 1778077"/>
                <a:gd name="connsiteY6" fmla="*/ 1325502 h 1989840"/>
                <a:gd name="connsiteX7" fmla="*/ 818 w 1778077"/>
                <a:gd name="connsiteY7" fmla="*/ 446648 h 1989840"/>
                <a:gd name="connsiteX8" fmla="*/ 819 w 1778077"/>
                <a:gd name="connsiteY8" fmla="*/ 446648 h 1989840"/>
                <a:gd name="connsiteX9" fmla="*/ 14662 w 1778077"/>
                <a:gd name="connsiteY9" fmla="*/ 399252 h 1989840"/>
                <a:gd name="connsiteX10" fmla="*/ 1083388 w 1778077"/>
                <a:gd name="connsiteY10" fmla="*/ 0 h 1989840"/>
                <a:gd name="connsiteX0" fmla="*/ 1083388 w 1778520"/>
                <a:gd name="connsiteY0" fmla="*/ 0 h 1989840"/>
                <a:gd name="connsiteX1" fmla="*/ 1772032 w 1778520"/>
                <a:gd name="connsiteY1" fmla="*/ 700270 h 1989840"/>
                <a:gd name="connsiteX2" fmla="*/ 1776851 w 1778520"/>
                <a:gd name="connsiteY2" fmla="*/ 759382 h 1989840"/>
                <a:gd name="connsiteX3" fmla="*/ 1695586 w 1778520"/>
                <a:gd name="connsiteY3" fmla="*/ 1609628 h 1989840"/>
                <a:gd name="connsiteX4" fmla="*/ 695246 w 1778520"/>
                <a:gd name="connsiteY4" fmla="*/ 1989000 h 1989840"/>
                <a:gd name="connsiteX5" fmla="*/ 655897 w 1778520"/>
                <a:gd name="connsiteY5" fmla="*/ 1978344 h 1989840"/>
                <a:gd name="connsiteX6" fmla="*/ 82084 w 1778520"/>
                <a:gd name="connsiteY6" fmla="*/ 1325502 h 1989840"/>
                <a:gd name="connsiteX7" fmla="*/ 818 w 1778520"/>
                <a:gd name="connsiteY7" fmla="*/ 446648 h 1989840"/>
                <a:gd name="connsiteX8" fmla="*/ 819 w 1778520"/>
                <a:gd name="connsiteY8" fmla="*/ 446648 h 1989840"/>
                <a:gd name="connsiteX9" fmla="*/ 14662 w 1778520"/>
                <a:gd name="connsiteY9" fmla="*/ 399252 h 1989840"/>
                <a:gd name="connsiteX10" fmla="*/ 1083388 w 1778520"/>
                <a:gd name="connsiteY10" fmla="*/ 0 h 1989840"/>
                <a:gd name="connsiteX0" fmla="*/ 1083388 w 1778077"/>
                <a:gd name="connsiteY0" fmla="*/ 0 h 1989840"/>
                <a:gd name="connsiteX1" fmla="*/ 1772032 w 1778077"/>
                <a:gd name="connsiteY1" fmla="*/ 700270 h 1989840"/>
                <a:gd name="connsiteX2" fmla="*/ 1776851 w 1778077"/>
                <a:gd name="connsiteY2" fmla="*/ 759382 h 1989840"/>
                <a:gd name="connsiteX3" fmla="*/ 1695586 w 1778077"/>
                <a:gd name="connsiteY3" fmla="*/ 1609628 h 1989840"/>
                <a:gd name="connsiteX4" fmla="*/ 695246 w 1778077"/>
                <a:gd name="connsiteY4" fmla="*/ 1989000 h 1989840"/>
                <a:gd name="connsiteX5" fmla="*/ 655897 w 1778077"/>
                <a:gd name="connsiteY5" fmla="*/ 1978344 h 1989840"/>
                <a:gd name="connsiteX6" fmla="*/ 82084 w 1778077"/>
                <a:gd name="connsiteY6" fmla="*/ 1325502 h 1989840"/>
                <a:gd name="connsiteX7" fmla="*/ 818 w 1778077"/>
                <a:gd name="connsiteY7" fmla="*/ 446648 h 1989840"/>
                <a:gd name="connsiteX8" fmla="*/ 819 w 1778077"/>
                <a:gd name="connsiteY8" fmla="*/ 446648 h 1989840"/>
                <a:gd name="connsiteX9" fmla="*/ 14662 w 1778077"/>
                <a:gd name="connsiteY9" fmla="*/ 399252 h 1989840"/>
                <a:gd name="connsiteX10" fmla="*/ 1083388 w 1778077"/>
                <a:gd name="connsiteY10" fmla="*/ 0 h 19898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778077" h="1989840">
                  <a:moveTo>
                    <a:pt x="1083388" y="0"/>
                  </a:moveTo>
                  <a:lnTo>
                    <a:pt x="1772032" y="700270"/>
                  </a:lnTo>
                  <a:cubicBezTo>
                    <a:pt x="1780756" y="710367"/>
                    <a:pt x="1777734" y="743948"/>
                    <a:pt x="1776851" y="759382"/>
                  </a:cubicBezTo>
                  <a:cubicBezTo>
                    <a:pt x="1775968" y="774816"/>
                    <a:pt x="1722674" y="1326213"/>
                    <a:pt x="1695586" y="1609628"/>
                  </a:cubicBezTo>
                  <a:lnTo>
                    <a:pt x="695246" y="1989000"/>
                  </a:lnTo>
                  <a:cubicBezTo>
                    <a:pt x="684265" y="1991853"/>
                    <a:pt x="664743" y="1987233"/>
                    <a:pt x="655897" y="1978344"/>
                  </a:cubicBezTo>
                  <a:cubicBezTo>
                    <a:pt x="647051" y="1969455"/>
                    <a:pt x="273355" y="1543116"/>
                    <a:pt x="82084" y="1325502"/>
                  </a:cubicBezTo>
                  <a:lnTo>
                    <a:pt x="818" y="446648"/>
                  </a:lnTo>
                  <a:cubicBezTo>
                    <a:pt x="818" y="446648"/>
                    <a:pt x="3677" y="461379"/>
                    <a:pt x="819" y="446648"/>
                  </a:cubicBezTo>
                  <a:cubicBezTo>
                    <a:pt x="-2039" y="431917"/>
                    <a:pt x="2576" y="404377"/>
                    <a:pt x="14662" y="399252"/>
                  </a:cubicBezTo>
                  <a:cubicBezTo>
                    <a:pt x="26748" y="394127"/>
                    <a:pt x="727146" y="133084"/>
                    <a:pt x="1083388" y="0"/>
                  </a:cubicBezTo>
                  <a:close/>
                </a:path>
              </a:pathLst>
            </a:custGeom>
            <a:solidFill>
              <a:srgbClr val="0070C0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47" name="フリーフォーム: 図形 246">
              <a:extLst>
                <a:ext uri="{FF2B5EF4-FFF2-40B4-BE49-F238E27FC236}">
                  <a16:creationId xmlns:a16="http://schemas.microsoft.com/office/drawing/2014/main" id="{CFD9E5B6-387C-4272-9FAE-9297C3090568}"/>
                </a:ext>
              </a:extLst>
            </p:cNvPr>
            <p:cNvSpPr/>
            <p:nvPr/>
          </p:nvSpPr>
          <p:spPr>
            <a:xfrm>
              <a:off x="3061558" y="2942841"/>
              <a:ext cx="823079" cy="919861"/>
            </a:xfrm>
            <a:custGeom>
              <a:avLst/>
              <a:gdLst>
                <a:gd name="connsiteX0" fmla="*/ 458143 w 1088213"/>
                <a:gd name="connsiteY0" fmla="*/ 0 h 1933020"/>
                <a:gd name="connsiteX1" fmla="*/ 1088213 w 1088213"/>
                <a:gd name="connsiteY1" fmla="*/ 716849 h 1933020"/>
                <a:gd name="connsiteX2" fmla="*/ 1007836 w 1088213"/>
                <a:gd name="connsiteY2" fmla="*/ 1557797 h 1933020"/>
                <a:gd name="connsiteX3" fmla="*/ 18436 w 1088213"/>
                <a:gd name="connsiteY3" fmla="*/ 1933020 h 1933020"/>
                <a:gd name="connsiteX4" fmla="*/ 14743 w 1088213"/>
                <a:gd name="connsiteY4" fmla="*/ 1928818 h 1933020"/>
                <a:gd name="connsiteX5" fmla="*/ 0 w 1088213"/>
                <a:gd name="connsiteY5" fmla="*/ 1129546 h 1933020"/>
                <a:gd name="connsiteX6" fmla="*/ 1088212 w 1088213"/>
                <a:gd name="connsiteY6" fmla="*/ 716849 h 1933020"/>
                <a:gd name="connsiteX7" fmla="*/ 458142 w 1088213"/>
                <a:gd name="connsiteY7" fmla="*/ 0 h 1933020"/>
                <a:gd name="connsiteX8" fmla="*/ 458143 w 1088213"/>
                <a:gd name="connsiteY8" fmla="*/ 0 h 1933020"/>
                <a:gd name="connsiteX0" fmla="*/ 458142 w 1088213"/>
                <a:gd name="connsiteY0" fmla="*/ 0 h 1933020"/>
                <a:gd name="connsiteX1" fmla="*/ 1088213 w 1088213"/>
                <a:gd name="connsiteY1" fmla="*/ 716849 h 1933020"/>
                <a:gd name="connsiteX2" fmla="*/ 1007836 w 1088213"/>
                <a:gd name="connsiteY2" fmla="*/ 1557797 h 1933020"/>
                <a:gd name="connsiteX3" fmla="*/ 18436 w 1088213"/>
                <a:gd name="connsiteY3" fmla="*/ 1933020 h 1933020"/>
                <a:gd name="connsiteX4" fmla="*/ 14743 w 1088213"/>
                <a:gd name="connsiteY4" fmla="*/ 1928818 h 1933020"/>
                <a:gd name="connsiteX5" fmla="*/ 0 w 1088213"/>
                <a:gd name="connsiteY5" fmla="*/ 1129546 h 1933020"/>
                <a:gd name="connsiteX6" fmla="*/ 1088212 w 1088213"/>
                <a:gd name="connsiteY6" fmla="*/ 716849 h 1933020"/>
                <a:gd name="connsiteX7" fmla="*/ 458142 w 1088213"/>
                <a:gd name="connsiteY7" fmla="*/ 0 h 1933020"/>
                <a:gd name="connsiteX0" fmla="*/ 1088212 w 1088213"/>
                <a:gd name="connsiteY0" fmla="*/ 0 h 1216171"/>
                <a:gd name="connsiteX1" fmla="*/ 1088213 w 1088213"/>
                <a:gd name="connsiteY1" fmla="*/ 0 h 1216171"/>
                <a:gd name="connsiteX2" fmla="*/ 1007836 w 1088213"/>
                <a:gd name="connsiteY2" fmla="*/ 840948 h 1216171"/>
                <a:gd name="connsiteX3" fmla="*/ 18436 w 1088213"/>
                <a:gd name="connsiteY3" fmla="*/ 1216171 h 1216171"/>
                <a:gd name="connsiteX4" fmla="*/ 14743 w 1088213"/>
                <a:gd name="connsiteY4" fmla="*/ 1211969 h 1216171"/>
                <a:gd name="connsiteX5" fmla="*/ 0 w 1088213"/>
                <a:gd name="connsiteY5" fmla="*/ 412697 h 1216171"/>
                <a:gd name="connsiteX6" fmla="*/ 1088212 w 1088213"/>
                <a:gd name="connsiteY6" fmla="*/ 0 h 12161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88213" h="1216171">
                  <a:moveTo>
                    <a:pt x="1088212" y="0"/>
                  </a:moveTo>
                  <a:lnTo>
                    <a:pt x="1088213" y="0"/>
                  </a:lnTo>
                  <a:lnTo>
                    <a:pt x="1007836" y="840948"/>
                  </a:lnTo>
                  <a:lnTo>
                    <a:pt x="18436" y="1216171"/>
                  </a:lnTo>
                  <a:lnTo>
                    <a:pt x="14743" y="1211969"/>
                  </a:lnTo>
                  <a:lnTo>
                    <a:pt x="0" y="412697"/>
                  </a:lnTo>
                  <a:lnTo>
                    <a:pt x="1088212" y="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48" name="フリーフォーム: 図形 247">
              <a:extLst>
                <a:ext uri="{FF2B5EF4-FFF2-40B4-BE49-F238E27FC236}">
                  <a16:creationId xmlns:a16="http://schemas.microsoft.com/office/drawing/2014/main" id="{6D95E85C-17CF-4E47-83C7-FC5541CD1812}"/>
                </a:ext>
              </a:extLst>
            </p:cNvPr>
            <p:cNvSpPr/>
            <p:nvPr/>
          </p:nvSpPr>
          <p:spPr>
            <a:xfrm>
              <a:off x="2547939" y="2714270"/>
              <a:ext cx="490056" cy="1145841"/>
            </a:xfrm>
            <a:custGeom>
              <a:avLst/>
              <a:gdLst>
                <a:gd name="connsiteX0" fmla="*/ 1 w 647914"/>
                <a:gd name="connsiteY0" fmla="*/ 0 h 1514945"/>
                <a:gd name="connsiteX1" fmla="*/ 630070 w 647914"/>
                <a:gd name="connsiteY1" fmla="*/ 716848 h 1514945"/>
                <a:gd name="connsiteX2" fmla="*/ 633171 w 647914"/>
                <a:gd name="connsiteY2" fmla="*/ 715672 h 1514945"/>
                <a:gd name="connsiteX3" fmla="*/ 647914 w 647914"/>
                <a:gd name="connsiteY3" fmla="*/ 1514945 h 1514945"/>
                <a:gd name="connsiteX4" fmla="*/ 80377 w 647914"/>
                <a:gd name="connsiteY4" fmla="*/ 869242 h 1514945"/>
                <a:gd name="connsiteX5" fmla="*/ 0 w 647914"/>
                <a:gd name="connsiteY5" fmla="*/ 0 h 1514945"/>
                <a:gd name="connsiteX6" fmla="*/ 1 w 647914"/>
                <a:gd name="connsiteY6" fmla="*/ 0 h 1514945"/>
                <a:gd name="connsiteX0" fmla="*/ 1 w 647914"/>
                <a:gd name="connsiteY0" fmla="*/ 0 h 1514945"/>
                <a:gd name="connsiteX1" fmla="*/ 630070 w 647914"/>
                <a:gd name="connsiteY1" fmla="*/ 716848 h 1514945"/>
                <a:gd name="connsiteX2" fmla="*/ 647914 w 647914"/>
                <a:gd name="connsiteY2" fmla="*/ 1514945 h 1514945"/>
                <a:gd name="connsiteX3" fmla="*/ 80377 w 647914"/>
                <a:gd name="connsiteY3" fmla="*/ 869242 h 1514945"/>
                <a:gd name="connsiteX4" fmla="*/ 0 w 647914"/>
                <a:gd name="connsiteY4" fmla="*/ 0 h 1514945"/>
                <a:gd name="connsiteX5" fmla="*/ 1 w 647914"/>
                <a:gd name="connsiteY5" fmla="*/ 0 h 15149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47914" h="1514945">
                  <a:moveTo>
                    <a:pt x="1" y="0"/>
                  </a:moveTo>
                  <a:lnTo>
                    <a:pt x="630070" y="716848"/>
                  </a:lnTo>
                  <a:lnTo>
                    <a:pt x="647914" y="1514945"/>
                  </a:lnTo>
                  <a:lnTo>
                    <a:pt x="80377" y="869242"/>
                  </a:lnTo>
                  <a:lnTo>
                    <a:pt x="0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49" name="楕円 248">
              <a:extLst>
                <a:ext uri="{FF2B5EF4-FFF2-40B4-BE49-F238E27FC236}">
                  <a16:creationId xmlns:a16="http://schemas.microsoft.com/office/drawing/2014/main" id="{6024B0EE-4009-4CA6-8371-65429FD5DC3D}"/>
                </a:ext>
              </a:extLst>
            </p:cNvPr>
            <p:cNvSpPr/>
            <p:nvPr/>
          </p:nvSpPr>
          <p:spPr>
            <a:xfrm rot="20700000">
              <a:off x="3137138" y="3284958"/>
              <a:ext cx="183150" cy="14651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0" name="楕円 249">
              <a:extLst>
                <a:ext uri="{FF2B5EF4-FFF2-40B4-BE49-F238E27FC236}">
                  <a16:creationId xmlns:a16="http://schemas.microsoft.com/office/drawing/2014/main" id="{FD518540-5BF8-4020-A2D6-F03F9B8B30EF}"/>
                </a:ext>
              </a:extLst>
            </p:cNvPr>
            <p:cNvSpPr/>
            <p:nvPr/>
          </p:nvSpPr>
          <p:spPr>
            <a:xfrm rot="20700000">
              <a:off x="3622214" y="3108562"/>
              <a:ext cx="183150" cy="14651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1" name="楕円 250">
              <a:extLst>
                <a:ext uri="{FF2B5EF4-FFF2-40B4-BE49-F238E27FC236}">
                  <a16:creationId xmlns:a16="http://schemas.microsoft.com/office/drawing/2014/main" id="{A75F49F5-775B-4C78-B928-921140EFF502}"/>
                </a:ext>
              </a:extLst>
            </p:cNvPr>
            <p:cNvSpPr/>
            <p:nvPr/>
          </p:nvSpPr>
          <p:spPr>
            <a:xfrm rot="20700000">
              <a:off x="3141054" y="3631105"/>
              <a:ext cx="163788" cy="13102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2" name="楕円 251">
              <a:extLst>
                <a:ext uri="{FF2B5EF4-FFF2-40B4-BE49-F238E27FC236}">
                  <a16:creationId xmlns:a16="http://schemas.microsoft.com/office/drawing/2014/main" id="{96130528-B4DC-4BEA-8C16-C3FFF44F4E81}"/>
                </a:ext>
              </a:extLst>
            </p:cNvPr>
            <p:cNvSpPr/>
            <p:nvPr/>
          </p:nvSpPr>
          <p:spPr>
            <a:xfrm rot="20700000">
              <a:off x="3637979" y="3435909"/>
              <a:ext cx="163788" cy="13102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3" name="楕円 252">
              <a:extLst>
                <a:ext uri="{FF2B5EF4-FFF2-40B4-BE49-F238E27FC236}">
                  <a16:creationId xmlns:a16="http://schemas.microsoft.com/office/drawing/2014/main" id="{9FA80794-9B10-4E8F-9599-2E0EB17F9B04}"/>
                </a:ext>
              </a:extLst>
            </p:cNvPr>
            <p:cNvSpPr/>
            <p:nvPr/>
          </p:nvSpPr>
          <p:spPr>
            <a:xfrm rot="20700000">
              <a:off x="2625352" y="2953104"/>
              <a:ext cx="95062" cy="14122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4" name="楕円 253">
              <a:extLst>
                <a:ext uri="{FF2B5EF4-FFF2-40B4-BE49-F238E27FC236}">
                  <a16:creationId xmlns:a16="http://schemas.microsoft.com/office/drawing/2014/main" id="{34D949F2-4C2A-43AE-BC42-E6E7397035DD}"/>
                </a:ext>
              </a:extLst>
            </p:cNvPr>
            <p:cNvSpPr/>
            <p:nvPr/>
          </p:nvSpPr>
          <p:spPr>
            <a:xfrm rot="20700000">
              <a:off x="2865859" y="3226947"/>
              <a:ext cx="95062" cy="14122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5" name="楕円 254">
              <a:extLst>
                <a:ext uri="{FF2B5EF4-FFF2-40B4-BE49-F238E27FC236}">
                  <a16:creationId xmlns:a16="http://schemas.microsoft.com/office/drawing/2014/main" id="{E1A866A3-462E-40E2-B46F-387F7D3C909C}"/>
                </a:ext>
              </a:extLst>
            </p:cNvPr>
            <p:cNvSpPr/>
            <p:nvPr/>
          </p:nvSpPr>
          <p:spPr>
            <a:xfrm rot="20700000">
              <a:off x="2624523" y="3232861"/>
              <a:ext cx="96720" cy="14368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6" name="楕円 255">
              <a:extLst>
                <a:ext uri="{FF2B5EF4-FFF2-40B4-BE49-F238E27FC236}">
                  <a16:creationId xmlns:a16="http://schemas.microsoft.com/office/drawing/2014/main" id="{F51B685C-878A-48BF-B195-7C6B9F38A0F6}"/>
                </a:ext>
              </a:extLst>
            </p:cNvPr>
            <p:cNvSpPr/>
            <p:nvPr/>
          </p:nvSpPr>
          <p:spPr>
            <a:xfrm rot="20700000">
              <a:off x="2865030" y="3506704"/>
              <a:ext cx="96720" cy="14368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7" name="楕円 256">
              <a:extLst>
                <a:ext uri="{FF2B5EF4-FFF2-40B4-BE49-F238E27FC236}">
                  <a16:creationId xmlns:a16="http://schemas.microsoft.com/office/drawing/2014/main" id="{EC479B9E-CB3E-4EFB-B5FF-32307CDD4A3C}"/>
                </a:ext>
              </a:extLst>
            </p:cNvPr>
            <p:cNvSpPr/>
            <p:nvPr/>
          </p:nvSpPr>
          <p:spPr>
            <a:xfrm>
              <a:off x="3207588" y="2456602"/>
              <a:ext cx="203074" cy="16354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8" name="楕円 257">
              <a:extLst>
                <a:ext uri="{FF2B5EF4-FFF2-40B4-BE49-F238E27FC236}">
                  <a16:creationId xmlns:a16="http://schemas.microsoft.com/office/drawing/2014/main" id="{96372E54-0525-4817-B903-CA5F457A7A71}"/>
                </a:ext>
              </a:extLst>
            </p:cNvPr>
            <p:cNvSpPr/>
            <p:nvPr/>
          </p:nvSpPr>
          <p:spPr>
            <a:xfrm>
              <a:off x="2752296" y="2612776"/>
              <a:ext cx="203074" cy="16354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9" name="楕円 258">
              <a:extLst>
                <a:ext uri="{FF2B5EF4-FFF2-40B4-BE49-F238E27FC236}">
                  <a16:creationId xmlns:a16="http://schemas.microsoft.com/office/drawing/2014/main" id="{37B6A66E-A60C-4614-9748-AF0546BFC348}"/>
                </a:ext>
              </a:extLst>
            </p:cNvPr>
            <p:cNvSpPr/>
            <p:nvPr/>
          </p:nvSpPr>
          <p:spPr>
            <a:xfrm>
              <a:off x="3504837" y="2754937"/>
              <a:ext cx="203074" cy="16354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0" name="楕円 259">
              <a:extLst>
                <a:ext uri="{FF2B5EF4-FFF2-40B4-BE49-F238E27FC236}">
                  <a16:creationId xmlns:a16="http://schemas.microsoft.com/office/drawing/2014/main" id="{6C87DC31-9A6A-4AC4-AD59-2614E6C54491}"/>
                </a:ext>
              </a:extLst>
            </p:cNvPr>
            <p:cNvSpPr/>
            <p:nvPr/>
          </p:nvSpPr>
          <p:spPr>
            <a:xfrm>
              <a:off x="3057096" y="2924720"/>
              <a:ext cx="203074" cy="16354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1" name="楕円 260">
              <a:extLst>
                <a:ext uri="{FF2B5EF4-FFF2-40B4-BE49-F238E27FC236}">
                  <a16:creationId xmlns:a16="http://schemas.microsoft.com/office/drawing/2014/main" id="{6745368D-571E-4DA7-8650-380479DAF3F4}"/>
                </a:ext>
              </a:extLst>
            </p:cNvPr>
            <p:cNvSpPr/>
            <p:nvPr/>
          </p:nvSpPr>
          <p:spPr>
            <a:xfrm>
              <a:off x="3123771" y="2681833"/>
              <a:ext cx="203074" cy="16354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2" name="楕円 261">
              <a:extLst>
                <a:ext uri="{FF2B5EF4-FFF2-40B4-BE49-F238E27FC236}">
                  <a16:creationId xmlns:a16="http://schemas.microsoft.com/office/drawing/2014/main" id="{730C335C-2502-41AB-83BE-C75838967357}"/>
                </a:ext>
              </a:extLst>
            </p:cNvPr>
            <p:cNvSpPr/>
            <p:nvPr/>
          </p:nvSpPr>
          <p:spPr>
            <a:xfrm rot="20700000">
              <a:off x="2744415" y="3081690"/>
              <a:ext cx="95062" cy="14122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3" name="楕円 262">
              <a:extLst>
                <a:ext uri="{FF2B5EF4-FFF2-40B4-BE49-F238E27FC236}">
                  <a16:creationId xmlns:a16="http://schemas.microsoft.com/office/drawing/2014/main" id="{F5AD7312-80F8-409D-9B85-9C1A3D2BF817}"/>
                </a:ext>
              </a:extLst>
            </p:cNvPr>
            <p:cNvSpPr/>
            <p:nvPr/>
          </p:nvSpPr>
          <p:spPr>
            <a:xfrm rot="20700000">
              <a:off x="2745967" y="3368591"/>
              <a:ext cx="96720" cy="14368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8450373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" name="テキスト ボックス 353">
            <a:extLst>
              <a:ext uri="{FF2B5EF4-FFF2-40B4-BE49-F238E27FC236}">
                <a16:creationId xmlns:a16="http://schemas.microsoft.com/office/drawing/2014/main" id="{94551B4F-7647-4A4B-B7C9-4F90D828EA78}"/>
              </a:ext>
            </a:extLst>
          </p:cNvPr>
          <p:cNvSpPr txBox="1"/>
          <p:nvPr/>
        </p:nvSpPr>
        <p:spPr>
          <a:xfrm>
            <a:off x="276046" y="232912"/>
            <a:ext cx="38779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黄色いサイコロのイラスト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90" name="グループ化 89">
            <a:extLst>
              <a:ext uri="{FF2B5EF4-FFF2-40B4-BE49-F238E27FC236}">
                <a16:creationId xmlns:a16="http://schemas.microsoft.com/office/drawing/2014/main" id="{E1520BA6-71AD-45FA-93F6-C91231828890}"/>
              </a:ext>
            </a:extLst>
          </p:cNvPr>
          <p:cNvGrpSpPr/>
          <p:nvPr/>
        </p:nvGrpSpPr>
        <p:grpSpPr>
          <a:xfrm>
            <a:off x="7251635" y="1461314"/>
            <a:ext cx="1400378" cy="1567156"/>
            <a:chOff x="4303905" y="368660"/>
            <a:chExt cx="1400378" cy="1567156"/>
          </a:xfrm>
        </p:grpSpPr>
        <p:sp>
          <p:nvSpPr>
            <p:cNvPr id="91" name="フリーフォーム: 図形 90">
              <a:extLst>
                <a:ext uri="{FF2B5EF4-FFF2-40B4-BE49-F238E27FC236}">
                  <a16:creationId xmlns:a16="http://schemas.microsoft.com/office/drawing/2014/main" id="{88527FA6-60E7-4054-8CD0-258091EB4D4C}"/>
                </a:ext>
              </a:extLst>
            </p:cNvPr>
            <p:cNvSpPr/>
            <p:nvPr/>
          </p:nvSpPr>
          <p:spPr>
            <a:xfrm>
              <a:off x="4303905" y="368660"/>
              <a:ext cx="1400378" cy="1567156"/>
            </a:xfrm>
            <a:custGeom>
              <a:avLst/>
              <a:gdLst>
                <a:gd name="connsiteX0" fmla="*/ 1082570 w 1778686"/>
                <a:gd name="connsiteY0" fmla="*/ 0 h 1989000"/>
                <a:gd name="connsiteX1" fmla="*/ 1778686 w 1778686"/>
                <a:gd name="connsiteY1" fmla="*/ 709877 h 1989000"/>
                <a:gd name="connsiteX2" fmla="*/ 1170130 w 1778686"/>
                <a:gd name="connsiteY2" fmla="*/ 940667 h 1989000"/>
                <a:gd name="connsiteX3" fmla="*/ 1170130 w 1778686"/>
                <a:gd name="connsiteY3" fmla="*/ 989166 h 1989000"/>
                <a:gd name="connsiteX4" fmla="*/ 1776033 w 1778686"/>
                <a:gd name="connsiteY4" fmla="*/ 759382 h 1989000"/>
                <a:gd name="connsiteX5" fmla="*/ 1776034 w 1778686"/>
                <a:gd name="connsiteY5" fmla="*/ 759382 h 1989000"/>
                <a:gd name="connsiteX6" fmla="*/ 1694768 w 1778686"/>
                <a:gd name="connsiteY6" fmla="*/ 1609628 h 1989000"/>
                <a:gd name="connsiteX7" fmla="*/ 694428 w 1778686"/>
                <a:gd name="connsiteY7" fmla="*/ 1989000 h 1989000"/>
                <a:gd name="connsiteX8" fmla="*/ 690694 w 1778686"/>
                <a:gd name="connsiteY8" fmla="*/ 1984752 h 1989000"/>
                <a:gd name="connsiteX9" fmla="*/ 682702 w 1778686"/>
                <a:gd name="connsiteY9" fmla="*/ 1551443 h 1989000"/>
                <a:gd name="connsiteX10" fmla="*/ 645534 w 1778686"/>
                <a:gd name="connsiteY10" fmla="*/ 1551443 h 1989000"/>
                <a:gd name="connsiteX11" fmla="*/ 655079 w 1778686"/>
                <a:gd name="connsiteY11" fmla="*/ 1978344 h 1989000"/>
                <a:gd name="connsiteX12" fmla="*/ 81266 w 1778686"/>
                <a:gd name="connsiteY12" fmla="*/ 1325502 h 1989000"/>
                <a:gd name="connsiteX13" fmla="*/ 0 w 1778686"/>
                <a:gd name="connsiteY13" fmla="*/ 446648 h 1989000"/>
                <a:gd name="connsiteX14" fmla="*/ 1 w 1778686"/>
                <a:gd name="connsiteY14" fmla="*/ 446648 h 1989000"/>
                <a:gd name="connsiteX15" fmla="*/ 270030 w 1778686"/>
                <a:gd name="connsiteY15" fmla="*/ 753868 h 1989000"/>
                <a:gd name="connsiteX16" fmla="*/ 270030 w 1778686"/>
                <a:gd name="connsiteY16" fmla="*/ 690722 h 1989000"/>
                <a:gd name="connsiteX17" fmla="*/ 13844 w 1778686"/>
                <a:gd name="connsiteY17" fmla="*/ 399252 h 1989000"/>
                <a:gd name="connsiteX0" fmla="*/ 1082570 w 1778686"/>
                <a:gd name="connsiteY0" fmla="*/ 0 h 1989000"/>
                <a:gd name="connsiteX1" fmla="*/ 1778686 w 1778686"/>
                <a:gd name="connsiteY1" fmla="*/ 709877 h 1989000"/>
                <a:gd name="connsiteX2" fmla="*/ 1170130 w 1778686"/>
                <a:gd name="connsiteY2" fmla="*/ 940667 h 1989000"/>
                <a:gd name="connsiteX3" fmla="*/ 1170130 w 1778686"/>
                <a:gd name="connsiteY3" fmla="*/ 989166 h 1989000"/>
                <a:gd name="connsiteX4" fmla="*/ 1776033 w 1778686"/>
                <a:gd name="connsiteY4" fmla="*/ 759382 h 1989000"/>
                <a:gd name="connsiteX5" fmla="*/ 1776034 w 1778686"/>
                <a:gd name="connsiteY5" fmla="*/ 759382 h 1989000"/>
                <a:gd name="connsiteX6" fmla="*/ 1694768 w 1778686"/>
                <a:gd name="connsiteY6" fmla="*/ 1609628 h 1989000"/>
                <a:gd name="connsiteX7" fmla="*/ 694428 w 1778686"/>
                <a:gd name="connsiteY7" fmla="*/ 1989000 h 1989000"/>
                <a:gd name="connsiteX8" fmla="*/ 690694 w 1778686"/>
                <a:gd name="connsiteY8" fmla="*/ 1984752 h 1989000"/>
                <a:gd name="connsiteX9" fmla="*/ 682702 w 1778686"/>
                <a:gd name="connsiteY9" fmla="*/ 1551443 h 1989000"/>
                <a:gd name="connsiteX10" fmla="*/ 645534 w 1778686"/>
                <a:gd name="connsiteY10" fmla="*/ 1551443 h 1989000"/>
                <a:gd name="connsiteX11" fmla="*/ 655079 w 1778686"/>
                <a:gd name="connsiteY11" fmla="*/ 1978344 h 1989000"/>
                <a:gd name="connsiteX12" fmla="*/ 81266 w 1778686"/>
                <a:gd name="connsiteY12" fmla="*/ 1325502 h 1989000"/>
                <a:gd name="connsiteX13" fmla="*/ 0 w 1778686"/>
                <a:gd name="connsiteY13" fmla="*/ 446648 h 1989000"/>
                <a:gd name="connsiteX14" fmla="*/ 1 w 1778686"/>
                <a:gd name="connsiteY14" fmla="*/ 446648 h 1989000"/>
                <a:gd name="connsiteX15" fmla="*/ 270030 w 1778686"/>
                <a:gd name="connsiteY15" fmla="*/ 690722 h 1989000"/>
                <a:gd name="connsiteX16" fmla="*/ 13844 w 1778686"/>
                <a:gd name="connsiteY16" fmla="*/ 399252 h 1989000"/>
                <a:gd name="connsiteX17" fmla="*/ 1082570 w 1778686"/>
                <a:gd name="connsiteY17" fmla="*/ 0 h 1989000"/>
                <a:gd name="connsiteX0" fmla="*/ 1082570 w 1778686"/>
                <a:gd name="connsiteY0" fmla="*/ 0 h 1989000"/>
                <a:gd name="connsiteX1" fmla="*/ 1778686 w 1778686"/>
                <a:gd name="connsiteY1" fmla="*/ 709877 h 1989000"/>
                <a:gd name="connsiteX2" fmla="*/ 1170130 w 1778686"/>
                <a:gd name="connsiteY2" fmla="*/ 940667 h 1989000"/>
                <a:gd name="connsiteX3" fmla="*/ 1170130 w 1778686"/>
                <a:gd name="connsiteY3" fmla="*/ 989166 h 1989000"/>
                <a:gd name="connsiteX4" fmla="*/ 1776033 w 1778686"/>
                <a:gd name="connsiteY4" fmla="*/ 759382 h 1989000"/>
                <a:gd name="connsiteX5" fmla="*/ 1776034 w 1778686"/>
                <a:gd name="connsiteY5" fmla="*/ 759382 h 1989000"/>
                <a:gd name="connsiteX6" fmla="*/ 1694768 w 1778686"/>
                <a:gd name="connsiteY6" fmla="*/ 1609628 h 1989000"/>
                <a:gd name="connsiteX7" fmla="*/ 694428 w 1778686"/>
                <a:gd name="connsiteY7" fmla="*/ 1989000 h 1989000"/>
                <a:gd name="connsiteX8" fmla="*/ 690694 w 1778686"/>
                <a:gd name="connsiteY8" fmla="*/ 1984752 h 1989000"/>
                <a:gd name="connsiteX9" fmla="*/ 682702 w 1778686"/>
                <a:gd name="connsiteY9" fmla="*/ 1551443 h 1989000"/>
                <a:gd name="connsiteX10" fmla="*/ 645534 w 1778686"/>
                <a:gd name="connsiteY10" fmla="*/ 1551443 h 1989000"/>
                <a:gd name="connsiteX11" fmla="*/ 655079 w 1778686"/>
                <a:gd name="connsiteY11" fmla="*/ 1978344 h 1989000"/>
                <a:gd name="connsiteX12" fmla="*/ 81266 w 1778686"/>
                <a:gd name="connsiteY12" fmla="*/ 1325502 h 1989000"/>
                <a:gd name="connsiteX13" fmla="*/ 0 w 1778686"/>
                <a:gd name="connsiteY13" fmla="*/ 446648 h 1989000"/>
                <a:gd name="connsiteX14" fmla="*/ 1 w 1778686"/>
                <a:gd name="connsiteY14" fmla="*/ 446648 h 1989000"/>
                <a:gd name="connsiteX15" fmla="*/ 13844 w 1778686"/>
                <a:gd name="connsiteY15" fmla="*/ 399252 h 1989000"/>
                <a:gd name="connsiteX16" fmla="*/ 1082570 w 1778686"/>
                <a:gd name="connsiteY16" fmla="*/ 0 h 1989000"/>
                <a:gd name="connsiteX0" fmla="*/ 1082570 w 1778686"/>
                <a:gd name="connsiteY0" fmla="*/ 0 h 1989000"/>
                <a:gd name="connsiteX1" fmla="*/ 1778686 w 1778686"/>
                <a:gd name="connsiteY1" fmla="*/ 709877 h 1989000"/>
                <a:gd name="connsiteX2" fmla="*/ 1170130 w 1778686"/>
                <a:gd name="connsiteY2" fmla="*/ 989166 h 1989000"/>
                <a:gd name="connsiteX3" fmla="*/ 1776033 w 1778686"/>
                <a:gd name="connsiteY3" fmla="*/ 759382 h 1989000"/>
                <a:gd name="connsiteX4" fmla="*/ 1776034 w 1778686"/>
                <a:gd name="connsiteY4" fmla="*/ 759382 h 1989000"/>
                <a:gd name="connsiteX5" fmla="*/ 1694768 w 1778686"/>
                <a:gd name="connsiteY5" fmla="*/ 1609628 h 1989000"/>
                <a:gd name="connsiteX6" fmla="*/ 694428 w 1778686"/>
                <a:gd name="connsiteY6" fmla="*/ 1989000 h 1989000"/>
                <a:gd name="connsiteX7" fmla="*/ 690694 w 1778686"/>
                <a:gd name="connsiteY7" fmla="*/ 1984752 h 1989000"/>
                <a:gd name="connsiteX8" fmla="*/ 682702 w 1778686"/>
                <a:gd name="connsiteY8" fmla="*/ 1551443 h 1989000"/>
                <a:gd name="connsiteX9" fmla="*/ 645534 w 1778686"/>
                <a:gd name="connsiteY9" fmla="*/ 1551443 h 1989000"/>
                <a:gd name="connsiteX10" fmla="*/ 655079 w 1778686"/>
                <a:gd name="connsiteY10" fmla="*/ 1978344 h 1989000"/>
                <a:gd name="connsiteX11" fmla="*/ 81266 w 1778686"/>
                <a:gd name="connsiteY11" fmla="*/ 1325502 h 1989000"/>
                <a:gd name="connsiteX12" fmla="*/ 0 w 1778686"/>
                <a:gd name="connsiteY12" fmla="*/ 446648 h 1989000"/>
                <a:gd name="connsiteX13" fmla="*/ 1 w 1778686"/>
                <a:gd name="connsiteY13" fmla="*/ 446648 h 1989000"/>
                <a:gd name="connsiteX14" fmla="*/ 13844 w 1778686"/>
                <a:gd name="connsiteY14" fmla="*/ 399252 h 1989000"/>
                <a:gd name="connsiteX15" fmla="*/ 1082570 w 1778686"/>
                <a:gd name="connsiteY15" fmla="*/ 0 h 1989000"/>
                <a:gd name="connsiteX0" fmla="*/ 1082570 w 1778686"/>
                <a:gd name="connsiteY0" fmla="*/ 0 h 1989000"/>
                <a:gd name="connsiteX1" fmla="*/ 1778686 w 1778686"/>
                <a:gd name="connsiteY1" fmla="*/ 709877 h 1989000"/>
                <a:gd name="connsiteX2" fmla="*/ 1776033 w 1778686"/>
                <a:gd name="connsiteY2" fmla="*/ 759382 h 1989000"/>
                <a:gd name="connsiteX3" fmla="*/ 1776034 w 1778686"/>
                <a:gd name="connsiteY3" fmla="*/ 759382 h 1989000"/>
                <a:gd name="connsiteX4" fmla="*/ 1694768 w 1778686"/>
                <a:gd name="connsiteY4" fmla="*/ 1609628 h 1989000"/>
                <a:gd name="connsiteX5" fmla="*/ 694428 w 1778686"/>
                <a:gd name="connsiteY5" fmla="*/ 1989000 h 1989000"/>
                <a:gd name="connsiteX6" fmla="*/ 690694 w 1778686"/>
                <a:gd name="connsiteY6" fmla="*/ 1984752 h 1989000"/>
                <a:gd name="connsiteX7" fmla="*/ 682702 w 1778686"/>
                <a:gd name="connsiteY7" fmla="*/ 1551443 h 1989000"/>
                <a:gd name="connsiteX8" fmla="*/ 645534 w 1778686"/>
                <a:gd name="connsiteY8" fmla="*/ 1551443 h 1989000"/>
                <a:gd name="connsiteX9" fmla="*/ 655079 w 1778686"/>
                <a:gd name="connsiteY9" fmla="*/ 1978344 h 1989000"/>
                <a:gd name="connsiteX10" fmla="*/ 81266 w 1778686"/>
                <a:gd name="connsiteY10" fmla="*/ 1325502 h 1989000"/>
                <a:gd name="connsiteX11" fmla="*/ 0 w 1778686"/>
                <a:gd name="connsiteY11" fmla="*/ 446648 h 1989000"/>
                <a:gd name="connsiteX12" fmla="*/ 1 w 1778686"/>
                <a:gd name="connsiteY12" fmla="*/ 446648 h 1989000"/>
                <a:gd name="connsiteX13" fmla="*/ 13844 w 1778686"/>
                <a:gd name="connsiteY13" fmla="*/ 399252 h 1989000"/>
                <a:gd name="connsiteX14" fmla="*/ 1082570 w 1778686"/>
                <a:gd name="connsiteY14" fmla="*/ 0 h 1989000"/>
                <a:gd name="connsiteX0" fmla="*/ 1082570 w 1778686"/>
                <a:gd name="connsiteY0" fmla="*/ 0 h 1989000"/>
                <a:gd name="connsiteX1" fmla="*/ 1778686 w 1778686"/>
                <a:gd name="connsiteY1" fmla="*/ 709877 h 1989000"/>
                <a:gd name="connsiteX2" fmla="*/ 1776033 w 1778686"/>
                <a:gd name="connsiteY2" fmla="*/ 759382 h 1989000"/>
                <a:gd name="connsiteX3" fmla="*/ 1776034 w 1778686"/>
                <a:gd name="connsiteY3" fmla="*/ 759382 h 1989000"/>
                <a:gd name="connsiteX4" fmla="*/ 1694768 w 1778686"/>
                <a:gd name="connsiteY4" fmla="*/ 1609628 h 1989000"/>
                <a:gd name="connsiteX5" fmla="*/ 694428 w 1778686"/>
                <a:gd name="connsiteY5" fmla="*/ 1989000 h 1989000"/>
                <a:gd name="connsiteX6" fmla="*/ 690694 w 1778686"/>
                <a:gd name="connsiteY6" fmla="*/ 1984752 h 1989000"/>
                <a:gd name="connsiteX7" fmla="*/ 645534 w 1778686"/>
                <a:gd name="connsiteY7" fmla="*/ 1551443 h 1989000"/>
                <a:gd name="connsiteX8" fmla="*/ 655079 w 1778686"/>
                <a:gd name="connsiteY8" fmla="*/ 1978344 h 1989000"/>
                <a:gd name="connsiteX9" fmla="*/ 81266 w 1778686"/>
                <a:gd name="connsiteY9" fmla="*/ 1325502 h 1989000"/>
                <a:gd name="connsiteX10" fmla="*/ 0 w 1778686"/>
                <a:gd name="connsiteY10" fmla="*/ 446648 h 1989000"/>
                <a:gd name="connsiteX11" fmla="*/ 1 w 1778686"/>
                <a:gd name="connsiteY11" fmla="*/ 446648 h 1989000"/>
                <a:gd name="connsiteX12" fmla="*/ 13844 w 1778686"/>
                <a:gd name="connsiteY12" fmla="*/ 399252 h 1989000"/>
                <a:gd name="connsiteX13" fmla="*/ 1082570 w 1778686"/>
                <a:gd name="connsiteY13" fmla="*/ 0 h 1989000"/>
                <a:gd name="connsiteX0" fmla="*/ 1082570 w 1778686"/>
                <a:gd name="connsiteY0" fmla="*/ 0 h 1989000"/>
                <a:gd name="connsiteX1" fmla="*/ 1778686 w 1778686"/>
                <a:gd name="connsiteY1" fmla="*/ 709877 h 1989000"/>
                <a:gd name="connsiteX2" fmla="*/ 1776033 w 1778686"/>
                <a:gd name="connsiteY2" fmla="*/ 759382 h 1989000"/>
                <a:gd name="connsiteX3" fmla="*/ 1776034 w 1778686"/>
                <a:gd name="connsiteY3" fmla="*/ 759382 h 1989000"/>
                <a:gd name="connsiteX4" fmla="*/ 1694768 w 1778686"/>
                <a:gd name="connsiteY4" fmla="*/ 1609628 h 1989000"/>
                <a:gd name="connsiteX5" fmla="*/ 694428 w 1778686"/>
                <a:gd name="connsiteY5" fmla="*/ 1989000 h 1989000"/>
                <a:gd name="connsiteX6" fmla="*/ 690694 w 1778686"/>
                <a:gd name="connsiteY6" fmla="*/ 1984752 h 1989000"/>
                <a:gd name="connsiteX7" fmla="*/ 655079 w 1778686"/>
                <a:gd name="connsiteY7" fmla="*/ 1978344 h 1989000"/>
                <a:gd name="connsiteX8" fmla="*/ 81266 w 1778686"/>
                <a:gd name="connsiteY8" fmla="*/ 1325502 h 1989000"/>
                <a:gd name="connsiteX9" fmla="*/ 0 w 1778686"/>
                <a:gd name="connsiteY9" fmla="*/ 446648 h 1989000"/>
                <a:gd name="connsiteX10" fmla="*/ 1 w 1778686"/>
                <a:gd name="connsiteY10" fmla="*/ 446648 h 1989000"/>
                <a:gd name="connsiteX11" fmla="*/ 13844 w 1778686"/>
                <a:gd name="connsiteY11" fmla="*/ 399252 h 1989000"/>
                <a:gd name="connsiteX12" fmla="*/ 1082570 w 1778686"/>
                <a:gd name="connsiteY12" fmla="*/ 0 h 1989000"/>
                <a:gd name="connsiteX0" fmla="*/ 1082570 w 1778686"/>
                <a:gd name="connsiteY0" fmla="*/ 0 h 1989000"/>
                <a:gd name="connsiteX1" fmla="*/ 1778686 w 1778686"/>
                <a:gd name="connsiteY1" fmla="*/ 709877 h 1989000"/>
                <a:gd name="connsiteX2" fmla="*/ 1776033 w 1778686"/>
                <a:gd name="connsiteY2" fmla="*/ 759382 h 1989000"/>
                <a:gd name="connsiteX3" fmla="*/ 1776034 w 1778686"/>
                <a:gd name="connsiteY3" fmla="*/ 759382 h 1989000"/>
                <a:gd name="connsiteX4" fmla="*/ 1694768 w 1778686"/>
                <a:gd name="connsiteY4" fmla="*/ 1609628 h 1989000"/>
                <a:gd name="connsiteX5" fmla="*/ 694428 w 1778686"/>
                <a:gd name="connsiteY5" fmla="*/ 1989000 h 1989000"/>
                <a:gd name="connsiteX6" fmla="*/ 655079 w 1778686"/>
                <a:gd name="connsiteY6" fmla="*/ 1978344 h 1989000"/>
                <a:gd name="connsiteX7" fmla="*/ 81266 w 1778686"/>
                <a:gd name="connsiteY7" fmla="*/ 1325502 h 1989000"/>
                <a:gd name="connsiteX8" fmla="*/ 0 w 1778686"/>
                <a:gd name="connsiteY8" fmla="*/ 446648 h 1989000"/>
                <a:gd name="connsiteX9" fmla="*/ 1 w 1778686"/>
                <a:gd name="connsiteY9" fmla="*/ 446648 h 1989000"/>
                <a:gd name="connsiteX10" fmla="*/ 13844 w 1778686"/>
                <a:gd name="connsiteY10" fmla="*/ 399252 h 1989000"/>
                <a:gd name="connsiteX11" fmla="*/ 1082570 w 1778686"/>
                <a:gd name="connsiteY11" fmla="*/ 0 h 1989000"/>
                <a:gd name="connsiteX0" fmla="*/ 1082570 w 1778686"/>
                <a:gd name="connsiteY0" fmla="*/ 0 h 1989000"/>
                <a:gd name="connsiteX1" fmla="*/ 1778686 w 1778686"/>
                <a:gd name="connsiteY1" fmla="*/ 709877 h 1989000"/>
                <a:gd name="connsiteX2" fmla="*/ 1776033 w 1778686"/>
                <a:gd name="connsiteY2" fmla="*/ 759382 h 1989000"/>
                <a:gd name="connsiteX3" fmla="*/ 1776034 w 1778686"/>
                <a:gd name="connsiteY3" fmla="*/ 759382 h 1989000"/>
                <a:gd name="connsiteX4" fmla="*/ 1694768 w 1778686"/>
                <a:gd name="connsiteY4" fmla="*/ 1609628 h 1989000"/>
                <a:gd name="connsiteX5" fmla="*/ 694428 w 1778686"/>
                <a:gd name="connsiteY5" fmla="*/ 1989000 h 1989000"/>
                <a:gd name="connsiteX6" fmla="*/ 655079 w 1778686"/>
                <a:gd name="connsiteY6" fmla="*/ 1978344 h 1989000"/>
                <a:gd name="connsiteX7" fmla="*/ 81266 w 1778686"/>
                <a:gd name="connsiteY7" fmla="*/ 1325502 h 1989000"/>
                <a:gd name="connsiteX8" fmla="*/ 0 w 1778686"/>
                <a:gd name="connsiteY8" fmla="*/ 446648 h 1989000"/>
                <a:gd name="connsiteX9" fmla="*/ 1 w 1778686"/>
                <a:gd name="connsiteY9" fmla="*/ 446648 h 1989000"/>
                <a:gd name="connsiteX10" fmla="*/ 13844 w 1778686"/>
                <a:gd name="connsiteY10" fmla="*/ 399252 h 1989000"/>
                <a:gd name="connsiteX11" fmla="*/ 1082570 w 1778686"/>
                <a:gd name="connsiteY11" fmla="*/ 0 h 1989000"/>
                <a:gd name="connsiteX0" fmla="*/ 1082570 w 1778686"/>
                <a:gd name="connsiteY0" fmla="*/ 0 h 1989000"/>
                <a:gd name="connsiteX1" fmla="*/ 1778686 w 1778686"/>
                <a:gd name="connsiteY1" fmla="*/ 709877 h 1989000"/>
                <a:gd name="connsiteX2" fmla="*/ 1776033 w 1778686"/>
                <a:gd name="connsiteY2" fmla="*/ 759382 h 1989000"/>
                <a:gd name="connsiteX3" fmla="*/ 1776034 w 1778686"/>
                <a:gd name="connsiteY3" fmla="*/ 759382 h 1989000"/>
                <a:gd name="connsiteX4" fmla="*/ 1694768 w 1778686"/>
                <a:gd name="connsiteY4" fmla="*/ 1609628 h 1989000"/>
                <a:gd name="connsiteX5" fmla="*/ 694428 w 1778686"/>
                <a:gd name="connsiteY5" fmla="*/ 1989000 h 1989000"/>
                <a:gd name="connsiteX6" fmla="*/ 655079 w 1778686"/>
                <a:gd name="connsiteY6" fmla="*/ 1978344 h 1989000"/>
                <a:gd name="connsiteX7" fmla="*/ 81266 w 1778686"/>
                <a:gd name="connsiteY7" fmla="*/ 1325502 h 1989000"/>
                <a:gd name="connsiteX8" fmla="*/ 0 w 1778686"/>
                <a:gd name="connsiteY8" fmla="*/ 446648 h 1989000"/>
                <a:gd name="connsiteX9" fmla="*/ 1 w 1778686"/>
                <a:gd name="connsiteY9" fmla="*/ 446648 h 1989000"/>
                <a:gd name="connsiteX10" fmla="*/ 13844 w 1778686"/>
                <a:gd name="connsiteY10" fmla="*/ 399252 h 1989000"/>
                <a:gd name="connsiteX11" fmla="*/ 1082570 w 1778686"/>
                <a:gd name="connsiteY11" fmla="*/ 0 h 1989000"/>
                <a:gd name="connsiteX0" fmla="*/ 1083388 w 1779504"/>
                <a:gd name="connsiteY0" fmla="*/ 0 h 1989000"/>
                <a:gd name="connsiteX1" fmla="*/ 1779504 w 1779504"/>
                <a:gd name="connsiteY1" fmla="*/ 709877 h 1989000"/>
                <a:gd name="connsiteX2" fmla="*/ 1776851 w 1779504"/>
                <a:gd name="connsiteY2" fmla="*/ 759382 h 1989000"/>
                <a:gd name="connsiteX3" fmla="*/ 1776852 w 1779504"/>
                <a:gd name="connsiteY3" fmla="*/ 759382 h 1989000"/>
                <a:gd name="connsiteX4" fmla="*/ 1695586 w 1779504"/>
                <a:gd name="connsiteY4" fmla="*/ 1609628 h 1989000"/>
                <a:gd name="connsiteX5" fmla="*/ 695246 w 1779504"/>
                <a:gd name="connsiteY5" fmla="*/ 1989000 h 1989000"/>
                <a:gd name="connsiteX6" fmla="*/ 655897 w 1779504"/>
                <a:gd name="connsiteY6" fmla="*/ 1978344 h 1989000"/>
                <a:gd name="connsiteX7" fmla="*/ 82084 w 1779504"/>
                <a:gd name="connsiteY7" fmla="*/ 1325502 h 1989000"/>
                <a:gd name="connsiteX8" fmla="*/ 818 w 1779504"/>
                <a:gd name="connsiteY8" fmla="*/ 446648 h 1989000"/>
                <a:gd name="connsiteX9" fmla="*/ 819 w 1779504"/>
                <a:gd name="connsiteY9" fmla="*/ 446648 h 1989000"/>
                <a:gd name="connsiteX10" fmla="*/ 14662 w 1779504"/>
                <a:gd name="connsiteY10" fmla="*/ 399252 h 1989000"/>
                <a:gd name="connsiteX11" fmla="*/ 1083388 w 1779504"/>
                <a:gd name="connsiteY11" fmla="*/ 0 h 1989000"/>
                <a:gd name="connsiteX0" fmla="*/ 1083388 w 1779504"/>
                <a:gd name="connsiteY0" fmla="*/ 0 h 1989000"/>
                <a:gd name="connsiteX1" fmla="*/ 1779504 w 1779504"/>
                <a:gd name="connsiteY1" fmla="*/ 709877 h 1989000"/>
                <a:gd name="connsiteX2" fmla="*/ 1776851 w 1779504"/>
                <a:gd name="connsiteY2" fmla="*/ 759382 h 1989000"/>
                <a:gd name="connsiteX3" fmla="*/ 1776852 w 1779504"/>
                <a:gd name="connsiteY3" fmla="*/ 759382 h 1989000"/>
                <a:gd name="connsiteX4" fmla="*/ 1695586 w 1779504"/>
                <a:gd name="connsiteY4" fmla="*/ 1609628 h 1989000"/>
                <a:gd name="connsiteX5" fmla="*/ 695246 w 1779504"/>
                <a:gd name="connsiteY5" fmla="*/ 1989000 h 1989000"/>
                <a:gd name="connsiteX6" fmla="*/ 655897 w 1779504"/>
                <a:gd name="connsiteY6" fmla="*/ 1978344 h 1989000"/>
                <a:gd name="connsiteX7" fmla="*/ 82084 w 1779504"/>
                <a:gd name="connsiteY7" fmla="*/ 1325502 h 1989000"/>
                <a:gd name="connsiteX8" fmla="*/ 818 w 1779504"/>
                <a:gd name="connsiteY8" fmla="*/ 446648 h 1989000"/>
                <a:gd name="connsiteX9" fmla="*/ 819 w 1779504"/>
                <a:gd name="connsiteY9" fmla="*/ 446648 h 1989000"/>
                <a:gd name="connsiteX10" fmla="*/ 14662 w 1779504"/>
                <a:gd name="connsiteY10" fmla="*/ 399252 h 1989000"/>
                <a:gd name="connsiteX11" fmla="*/ 1083388 w 1779504"/>
                <a:gd name="connsiteY11" fmla="*/ 0 h 1989000"/>
                <a:gd name="connsiteX0" fmla="*/ 1083388 w 1779504"/>
                <a:gd name="connsiteY0" fmla="*/ 0 h 1989840"/>
                <a:gd name="connsiteX1" fmla="*/ 1779504 w 1779504"/>
                <a:gd name="connsiteY1" fmla="*/ 709877 h 1989840"/>
                <a:gd name="connsiteX2" fmla="*/ 1776851 w 1779504"/>
                <a:gd name="connsiteY2" fmla="*/ 759382 h 1989840"/>
                <a:gd name="connsiteX3" fmla="*/ 1776852 w 1779504"/>
                <a:gd name="connsiteY3" fmla="*/ 759382 h 1989840"/>
                <a:gd name="connsiteX4" fmla="*/ 1695586 w 1779504"/>
                <a:gd name="connsiteY4" fmla="*/ 1609628 h 1989840"/>
                <a:gd name="connsiteX5" fmla="*/ 695246 w 1779504"/>
                <a:gd name="connsiteY5" fmla="*/ 1989000 h 1989840"/>
                <a:gd name="connsiteX6" fmla="*/ 655897 w 1779504"/>
                <a:gd name="connsiteY6" fmla="*/ 1978344 h 1989840"/>
                <a:gd name="connsiteX7" fmla="*/ 82084 w 1779504"/>
                <a:gd name="connsiteY7" fmla="*/ 1325502 h 1989840"/>
                <a:gd name="connsiteX8" fmla="*/ 818 w 1779504"/>
                <a:gd name="connsiteY8" fmla="*/ 446648 h 1989840"/>
                <a:gd name="connsiteX9" fmla="*/ 819 w 1779504"/>
                <a:gd name="connsiteY9" fmla="*/ 446648 h 1989840"/>
                <a:gd name="connsiteX10" fmla="*/ 14662 w 1779504"/>
                <a:gd name="connsiteY10" fmla="*/ 399252 h 1989840"/>
                <a:gd name="connsiteX11" fmla="*/ 1083388 w 1779504"/>
                <a:gd name="connsiteY11" fmla="*/ 0 h 1989840"/>
                <a:gd name="connsiteX0" fmla="*/ 1083388 w 1782480"/>
                <a:gd name="connsiteY0" fmla="*/ 0 h 1989840"/>
                <a:gd name="connsiteX1" fmla="*/ 1779504 w 1782480"/>
                <a:gd name="connsiteY1" fmla="*/ 709877 h 1989840"/>
                <a:gd name="connsiteX2" fmla="*/ 1776851 w 1782480"/>
                <a:gd name="connsiteY2" fmla="*/ 759382 h 1989840"/>
                <a:gd name="connsiteX3" fmla="*/ 1776852 w 1782480"/>
                <a:gd name="connsiteY3" fmla="*/ 759382 h 1989840"/>
                <a:gd name="connsiteX4" fmla="*/ 1695586 w 1782480"/>
                <a:gd name="connsiteY4" fmla="*/ 1609628 h 1989840"/>
                <a:gd name="connsiteX5" fmla="*/ 695246 w 1782480"/>
                <a:gd name="connsiteY5" fmla="*/ 1989000 h 1989840"/>
                <a:gd name="connsiteX6" fmla="*/ 655897 w 1782480"/>
                <a:gd name="connsiteY6" fmla="*/ 1978344 h 1989840"/>
                <a:gd name="connsiteX7" fmla="*/ 82084 w 1782480"/>
                <a:gd name="connsiteY7" fmla="*/ 1325502 h 1989840"/>
                <a:gd name="connsiteX8" fmla="*/ 818 w 1782480"/>
                <a:gd name="connsiteY8" fmla="*/ 446648 h 1989840"/>
                <a:gd name="connsiteX9" fmla="*/ 819 w 1782480"/>
                <a:gd name="connsiteY9" fmla="*/ 446648 h 1989840"/>
                <a:gd name="connsiteX10" fmla="*/ 14662 w 1782480"/>
                <a:gd name="connsiteY10" fmla="*/ 399252 h 1989840"/>
                <a:gd name="connsiteX11" fmla="*/ 1083388 w 1782480"/>
                <a:gd name="connsiteY11" fmla="*/ 0 h 1989840"/>
                <a:gd name="connsiteX0" fmla="*/ 1083388 w 1777741"/>
                <a:gd name="connsiteY0" fmla="*/ 0 h 1989840"/>
                <a:gd name="connsiteX1" fmla="*/ 1772032 w 1777741"/>
                <a:gd name="connsiteY1" fmla="*/ 700270 h 1989840"/>
                <a:gd name="connsiteX2" fmla="*/ 1776851 w 1777741"/>
                <a:gd name="connsiteY2" fmla="*/ 759382 h 1989840"/>
                <a:gd name="connsiteX3" fmla="*/ 1776852 w 1777741"/>
                <a:gd name="connsiteY3" fmla="*/ 759382 h 1989840"/>
                <a:gd name="connsiteX4" fmla="*/ 1695586 w 1777741"/>
                <a:gd name="connsiteY4" fmla="*/ 1609628 h 1989840"/>
                <a:gd name="connsiteX5" fmla="*/ 695246 w 1777741"/>
                <a:gd name="connsiteY5" fmla="*/ 1989000 h 1989840"/>
                <a:gd name="connsiteX6" fmla="*/ 655897 w 1777741"/>
                <a:gd name="connsiteY6" fmla="*/ 1978344 h 1989840"/>
                <a:gd name="connsiteX7" fmla="*/ 82084 w 1777741"/>
                <a:gd name="connsiteY7" fmla="*/ 1325502 h 1989840"/>
                <a:gd name="connsiteX8" fmla="*/ 818 w 1777741"/>
                <a:gd name="connsiteY8" fmla="*/ 446648 h 1989840"/>
                <a:gd name="connsiteX9" fmla="*/ 819 w 1777741"/>
                <a:gd name="connsiteY9" fmla="*/ 446648 h 1989840"/>
                <a:gd name="connsiteX10" fmla="*/ 14662 w 1777741"/>
                <a:gd name="connsiteY10" fmla="*/ 399252 h 1989840"/>
                <a:gd name="connsiteX11" fmla="*/ 1083388 w 1777741"/>
                <a:gd name="connsiteY11" fmla="*/ 0 h 1989840"/>
                <a:gd name="connsiteX0" fmla="*/ 1083388 w 1778077"/>
                <a:gd name="connsiteY0" fmla="*/ 0 h 1989840"/>
                <a:gd name="connsiteX1" fmla="*/ 1772032 w 1778077"/>
                <a:gd name="connsiteY1" fmla="*/ 700270 h 1989840"/>
                <a:gd name="connsiteX2" fmla="*/ 1776851 w 1778077"/>
                <a:gd name="connsiteY2" fmla="*/ 759382 h 1989840"/>
                <a:gd name="connsiteX3" fmla="*/ 1776852 w 1778077"/>
                <a:gd name="connsiteY3" fmla="*/ 759382 h 1989840"/>
                <a:gd name="connsiteX4" fmla="*/ 1695586 w 1778077"/>
                <a:gd name="connsiteY4" fmla="*/ 1609628 h 1989840"/>
                <a:gd name="connsiteX5" fmla="*/ 695246 w 1778077"/>
                <a:gd name="connsiteY5" fmla="*/ 1989000 h 1989840"/>
                <a:gd name="connsiteX6" fmla="*/ 655897 w 1778077"/>
                <a:gd name="connsiteY6" fmla="*/ 1978344 h 1989840"/>
                <a:gd name="connsiteX7" fmla="*/ 82084 w 1778077"/>
                <a:gd name="connsiteY7" fmla="*/ 1325502 h 1989840"/>
                <a:gd name="connsiteX8" fmla="*/ 818 w 1778077"/>
                <a:gd name="connsiteY8" fmla="*/ 446648 h 1989840"/>
                <a:gd name="connsiteX9" fmla="*/ 819 w 1778077"/>
                <a:gd name="connsiteY9" fmla="*/ 446648 h 1989840"/>
                <a:gd name="connsiteX10" fmla="*/ 14662 w 1778077"/>
                <a:gd name="connsiteY10" fmla="*/ 399252 h 1989840"/>
                <a:gd name="connsiteX11" fmla="*/ 1083388 w 1778077"/>
                <a:gd name="connsiteY11" fmla="*/ 0 h 1989840"/>
                <a:gd name="connsiteX0" fmla="*/ 1083388 w 1778077"/>
                <a:gd name="connsiteY0" fmla="*/ 0 h 1989840"/>
                <a:gd name="connsiteX1" fmla="*/ 1772032 w 1778077"/>
                <a:gd name="connsiteY1" fmla="*/ 700270 h 1989840"/>
                <a:gd name="connsiteX2" fmla="*/ 1776851 w 1778077"/>
                <a:gd name="connsiteY2" fmla="*/ 759382 h 1989840"/>
                <a:gd name="connsiteX3" fmla="*/ 1695586 w 1778077"/>
                <a:gd name="connsiteY3" fmla="*/ 1609628 h 1989840"/>
                <a:gd name="connsiteX4" fmla="*/ 695246 w 1778077"/>
                <a:gd name="connsiteY4" fmla="*/ 1989000 h 1989840"/>
                <a:gd name="connsiteX5" fmla="*/ 655897 w 1778077"/>
                <a:gd name="connsiteY5" fmla="*/ 1978344 h 1989840"/>
                <a:gd name="connsiteX6" fmla="*/ 82084 w 1778077"/>
                <a:gd name="connsiteY6" fmla="*/ 1325502 h 1989840"/>
                <a:gd name="connsiteX7" fmla="*/ 818 w 1778077"/>
                <a:gd name="connsiteY7" fmla="*/ 446648 h 1989840"/>
                <a:gd name="connsiteX8" fmla="*/ 819 w 1778077"/>
                <a:gd name="connsiteY8" fmla="*/ 446648 h 1989840"/>
                <a:gd name="connsiteX9" fmla="*/ 14662 w 1778077"/>
                <a:gd name="connsiteY9" fmla="*/ 399252 h 1989840"/>
                <a:gd name="connsiteX10" fmla="*/ 1083388 w 1778077"/>
                <a:gd name="connsiteY10" fmla="*/ 0 h 1989840"/>
                <a:gd name="connsiteX0" fmla="*/ 1083388 w 1778520"/>
                <a:gd name="connsiteY0" fmla="*/ 0 h 1989840"/>
                <a:gd name="connsiteX1" fmla="*/ 1772032 w 1778520"/>
                <a:gd name="connsiteY1" fmla="*/ 700270 h 1989840"/>
                <a:gd name="connsiteX2" fmla="*/ 1776851 w 1778520"/>
                <a:gd name="connsiteY2" fmla="*/ 759382 h 1989840"/>
                <a:gd name="connsiteX3" fmla="*/ 1695586 w 1778520"/>
                <a:gd name="connsiteY3" fmla="*/ 1609628 h 1989840"/>
                <a:gd name="connsiteX4" fmla="*/ 695246 w 1778520"/>
                <a:gd name="connsiteY4" fmla="*/ 1989000 h 1989840"/>
                <a:gd name="connsiteX5" fmla="*/ 655897 w 1778520"/>
                <a:gd name="connsiteY5" fmla="*/ 1978344 h 1989840"/>
                <a:gd name="connsiteX6" fmla="*/ 82084 w 1778520"/>
                <a:gd name="connsiteY6" fmla="*/ 1325502 h 1989840"/>
                <a:gd name="connsiteX7" fmla="*/ 818 w 1778520"/>
                <a:gd name="connsiteY7" fmla="*/ 446648 h 1989840"/>
                <a:gd name="connsiteX8" fmla="*/ 819 w 1778520"/>
                <a:gd name="connsiteY8" fmla="*/ 446648 h 1989840"/>
                <a:gd name="connsiteX9" fmla="*/ 14662 w 1778520"/>
                <a:gd name="connsiteY9" fmla="*/ 399252 h 1989840"/>
                <a:gd name="connsiteX10" fmla="*/ 1083388 w 1778520"/>
                <a:gd name="connsiteY10" fmla="*/ 0 h 1989840"/>
                <a:gd name="connsiteX0" fmla="*/ 1083388 w 1778077"/>
                <a:gd name="connsiteY0" fmla="*/ 0 h 1989840"/>
                <a:gd name="connsiteX1" fmla="*/ 1772032 w 1778077"/>
                <a:gd name="connsiteY1" fmla="*/ 700270 h 1989840"/>
                <a:gd name="connsiteX2" fmla="*/ 1776851 w 1778077"/>
                <a:gd name="connsiteY2" fmla="*/ 759382 h 1989840"/>
                <a:gd name="connsiteX3" fmla="*/ 1695586 w 1778077"/>
                <a:gd name="connsiteY3" fmla="*/ 1609628 h 1989840"/>
                <a:gd name="connsiteX4" fmla="*/ 695246 w 1778077"/>
                <a:gd name="connsiteY4" fmla="*/ 1989000 h 1989840"/>
                <a:gd name="connsiteX5" fmla="*/ 655897 w 1778077"/>
                <a:gd name="connsiteY5" fmla="*/ 1978344 h 1989840"/>
                <a:gd name="connsiteX6" fmla="*/ 82084 w 1778077"/>
                <a:gd name="connsiteY6" fmla="*/ 1325502 h 1989840"/>
                <a:gd name="connsiteX7" fmla="*/ 818 w 1778077"/>
                <a:gd name="connsiteY7" fmla="*/ 446648 h 1989840"/>
                <a:gd name="connsiteX8" fmla="*/ 819 w 1778077"/>
                <a:gd name="connsiteY8" fmla="*/ 446648 h 1989840"/>
                <a:gd name="connsiteX9" fmla="*/ 14662 w 1778077"/>
                <a:gd name="connsiteY9" fmla="*/ 399252 h 1989840"/>
                <a:gd name="connsiteX10" fmla="*/ 1083388 w 1778077"/>
                <a:gd name="connsiteY10" fmla="*/ 0 h 19898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778077" h="1989840">
                  <a:moveTo>
                    <a:pt x="1083388" y="0"/>
                  </a:moveTo>
                  <a:lnTo>
                    <a:pt x="1772032" y="700270"/>
                  </a:lnTo>
                  <a:cubicBezTo>
                    <a:pt x="1780756" y="710367"/>
                    <a:pt x="1777734" y="743948"/>
                    <a:pt x="1776851" y="759382"/>
                  </a:cubicBezTo>
                  <a:cubicBezTo>
                    <a:pt x="1775968" y="774816"/>
                    <a:pt x="1722674" y="1326213"/>
                    <a:pt x="1695586" y="1609628"/>
                  </a:cubicBezTo>
                  <a:lnTo>
                    <a:pt x="695246" y="1989000"/>
                  </a:lnTo>
                  <a:cubicBezTo>
                    <a:pt x="684265" y="1991853"/>
                    <a:pt x="664743" y="1987233"/>
                    <a:pt x="655897" y="1978344"/>
                  </a:cubicBezTo>
                  <a:cubicBezTo>
                    <a:pt x="647051" y="1969455"/>
                    <a:pt x="273355" y="1543116"/>
                    <a:pt x="82084" y="1325502"/>
                  </a:cubicBezTo>
                  <a:lnTo>
                    <a:pt x="818" y="446648"/>
                  </a:lnTo>
                  <a:cubicBezTo>
                    <a:pt x="818" y="446648"/>
                    <a:pt x="3677" y="461379"/>
                    <a:pt x="819" y="446648"/>
                  </a:cubicBezTo>
                  <a:cubicBezTo>
                    <a:pt x="-2039" y="431917"/>
                    <a:pt x="2576" y="404377"/>
                    <a:pt x="14662" y="399252"/>
                  </a:cubicBezTo>
                  <a:cubicBezTo>
                    <a:pt x="26748" y="394127"/>
                    <a:pt x="727146" y="133084"/>
                    <a:pt x="1083388" y="0"/>
                  </a:cubicBezTo>
                  <a:close/>
                </a:path>
              </a:pathLst>
            </a:custGeom>
            <a:solidFill>
              <a:srgbClr val="FFC000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2" name="フリーフォーム: 図形 91">
              <a:extLst>
                <a:ext uri="{FF2B5EF4-FFF2-40B4-BE49-F238E27FC236}">
                  <a16:creationId xmlns:a16="http://schemas.microsoft.com/office/drawing/2014/main" id="{2D5D22E3-AC39-4B29-82C9-DEAED796BEDF}"/>
                </a:ext>
              </a:extLst>
            </p:cNvPr>
            <p:cNvSpPr/>
            <p:nvPr/>
          </p:nvSpPr>
          <p:spPr>
            <a:xfrm>
              <a:off x="4842733" y="976018"/>
              <a:ext cx="823079" cy="919861"/>
            </a:xfrm>
            <a:custGeom>
              <a:avLst/>
              <a:gdLst>
                <a:gd name="connsiteX0" fmla="*/ 458143 w 1088213"/>
                <a:gd name="connsiteY0" fmla="*/ 0 h 1933020"/>
                <a:gd name="connsiteX1" fmla="*/ 1088213 w 1088213"/>
                <a:gd name="connsiteY1" fmla="*/ 716849 h 1933020"/>
                <a:gd name="connsiteX2" fmla="*/ 1007836 w 1088213"/>
                <a:gd name="connsiteY2" fmla="*/ 1557797 h 1933020"/>
                <a:gd name="connsiteX3" fmla="*/ 18436 w 1088213"/>
                <a:gd name="connsiteY3" fmla="*/ 1933020 h 1933020"/>
                <a:gd name="connsiteX4" fmla="*/ 14743 w 1088213"/>
                <a:gd name="connsiteY4" fmla="*/ 1928818 h 1933020"/>
                <a:gd name="connsiteX5" fmla="*/ 0 w 1088213"/>
                <a:gd name="connsiteY5" fmla="*/ 1129546 h 1933020"/>
                <a:gd name="connsiteX6" fmla="*/ 1088212 w 1088213"/>
                <a:gd name="connsiteY6" fmla="*/ 716849 h 1933020"/>
                <a:gd name="connsiteX7" fmla="*/ 458142 w 1088213"/>
                <a:gd name="connsiteY7" fmla="*/ 0 h 1933020"/>
                <a:gd name="connsiteX8" fmla="*/ 458143 w 1088213"/>
                <a:gd name="connsiteY8" fmla="*/ 0 h 1933020"/>
                <a:gd name="connsiteX0" fmla="*/ 458142 w 1088213"/>
                <a:gd name="connsiteY0" fmla="*/ 0 h 1933020"/>
                <a:gd name="connsiteX1" fmla="*/ 1088213 w 1088213"/>
                <a:gd name="connsiteY1" fmla="*/ 716849 h 1933020"/>
                <a:gd name="connsiteX2" fmla="*/ 1007836 w 1088213"/>
                <a:gd name="connsiteY2" fmla="*/ 1557797 h 1933020"/>
                <a:gd name="connsiteX3" fmla="*/ 18436 w 1088213"/>
                <a:gd name="connsiteY3" fmla="*/ 1933020 h 1933020"/>
                <a:gd name="connsiteX4" fmla="*/ 14743 w 1088213"/>
                <a:gd name="connsiteY4" fmla="*/ 1928818 h 1933020"/>
                <a:gd name="connsiteX5" fmla="*/ 0 w 1088213"/>
                <a:gd name="connsiteY5" fmla="*/ 1129546 h 1933020"/>
                <a:gd name="connsiteX6" fmla="*/ 1088212 w 1088213"/>
                <a:gd name="connsiteY6" fmla="*/ 716849 h 1933020"/>
                <a:gd name="connsiteX7" fmla="*/ 458142 w 1088213"/>
                <a:gd name="connsiteY7" fmla="*/ 0 h 1933020"/>
                <a:gd name="connsiteX0" fmla="*/ 1088212 w 1088213"/>
                <a:gd name="connsiteY0" fmla="*/ 0 h 1216171"/>
                <a:gd name="connsiteX1" fmla="*/ 1088213 w 1088213"/>
                <a:gd name="connsiteY1" fmla="*/ 0 h 1216171"/>
                <a:gd name="connsiteX2" fmla="*/ 1007836 w 1088213"/>
                <a:gd name="connsiteY2" fmla="*/ 840948 h 1216171"/>
                <a:gd name="connsiteX3" fmla="*/ 18436 w 1088213"/>
                <a:gd name="connsiteY3" fmla="*/ 1216171 h 1216171"/>
                <a:gd name="connsiteX4" fmla="*/ 14743 w 1088213"/>
                <a:gd name="connsiteY4" fmla="*/ 1211969 h 1216171"/>
                <a:gd name="connsiteX5" fmla="*/ 0 w 1088213"/>
                <a:gd name="connsiteY5" fmla="*/ 412697 h 1216171"/>
                <a:gd name="connsiteX6" fmla="*/ 1088212 w 1088213"/>
                <a:gd name="connsiteY6" fmla="*/ 0 h 12161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88213" h="1216171">
                  <a:moveTo>
                    <a:pt x="1088212" y="0"/>
                  </a:moveTo>
                  <a:lnTo>
                    <a:pt x="1088213" y="0"/>
                  </a:lnTo>
                  <a:lnTo>
                    <a:pt x="1007836" y="840948"/>
                  </a:lnTo>
                  <a:lnTo>
                    <a:pt x="18436" y="1216171"/>
                  </a:lnTo>
                  <a:lnTo>
                    <a:pt x="14743" y="1211969"/>
                  </a:lnTo>
                  <a:lnTo>
                    <a:pt x="0" y="412697"/>
                  </a:lnTo>
                  <a:lnTo>
                    <a:pt x="1088212" y="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3" name="フリーフォーム: 図形 92">
              <a:extLst>
                <a:ext uri="{FF2B5EF4-FFF2-40B4-BE49-F238E27FC236}">
                  <a16:creationId xmlns:a16="http://schemas.microsoft.com/office/drawing/2014/main" id="{D6055E80-5FFB-45E1-92EA-C96E2CE65A5F}"/>
                </a:ext>
              </a:extLst>
            </p:cNvPr>
            <p:cNvSpPr/>
            <p:nvPr/>
          </p:nvSpPr>
          <p:spPr>
            <a:xfrm>
              <a:off x="4329114" y="747447"/>
              <a:ext cx="490056" cy="1145841"/>
            </a:xfrm>
            <a:custGeom>
              <a:avLst/>
              <a:gdLst>
                <a:gd name="connsiteX0" fmla="*/ 1 w 647914"/>
                <a:gd name="connsiteY0" fmla="*/ 0 h 1514945"/>
                <a:gd name="connsiteX1" fmla="*/ 630070 w 647914"/>
                <a:gd name="connsiteY1" fmla="*/ 716848 h 1514945"/>
                <a:gd name="connsiteX2" fmla="*/ 633171 w 647914"/>
                <a:gd name="connsiteY2" fmla="*/ 715672 h 1514945"/>
                <a:gd name="connsiteX3" fmla="*/ 647914 w 647914"/>
                <a:gd name="connsiteY3" fmla="*/ 1514945 h 1514945"/>
                <a:gd name="connsiteX4" fmla="*/ 80377 w 647914"/>
                <a:gd name="connsiteY4" fmla="*/ 869242 h 1514945"/>
                <a:gd name="connsiteX5" fmla="*/ 0 w 647914"/>
                <a:gd name="connsiteY5" fmla="*/ 0 h 1514945"/>
                <a:gd name="connsiteX6" fmla="*/ 1 w 647914"/>
                <a:gd name="connsiteY6" fmla="*/ 0 h 1514945"/>
                <a:gd name="connsiteX0" fmla="*/ 1 w 647914"/>
                <a:gd name="connsiteY0" fmla="*/ 0 h 1514945"/>
                <a:gd name="connsiteX1" fmla="*/ 630070 w 647914"/>
                <a:gd name="connsiteY1" fmla="*/ 716848 h 1514945"/>
                <a:gd name="connsiteX2" fmla="*/ 647914 w 647914"/>
                <a:gd name="connsiteY2" fmla="*/ 1514945 h 1514945"/>
                <a:gd name="connsiteX3" fmla="*/ 80377 w 647914"/>
                <a:gd name="connsiteY3" fmla="*/ 869242 h 1514945"/>
                <a:gd name="connsiteX4" fmla="*/ 0 w 647914"/>
                <a:gd name="connsiteY4" fmla="*/ 0 h 1514945"/>
                <a:gd name="connsiteX5" fmla="*/ 1 w 647914"/>
                <a:gd name="connsiteY5" fmla="*/ 0 h 15149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47914" h="1514945">
                  <a:moveTo>
                    <a:pt x="1" y="0"/>
                  </a:moveTo>
                  <a:lnTo>
                    <a:pt x="630070" y="716848"/>
                  </a:lnTo>
                  <a:lnTo>
                    <a:pt x="647914" y="1514945"/>
                  </a:lnTo>
                  <a:lnTo>
                    <a:pt x="80377" y="869242"/>
                  </a:lnTo>
                  <a:lnTo>
                    <a:pt x="0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4" name="楕円 93">
              <a:extLst>
                <a:ext uri="{FF2B5EF4-FFF2-40B4-BE49-F238E27FC236}">
                  <a16:creationId xmlns:a16="http://schemas.microsoft.com/office/drawing/2014/main" id="{1F4E8E57-9578-41DE-A587-EA89D63DECD5}"/>
                </a:ext>
              </a:extLst>
            </p:cNvPr>
            <p:cNvSpPr/>
            <p:nvPr/>
          </p:nvSpPr>
          <p:spPr>
            <a:xfrm>
              <a:off x="4516786" y="646525"/>
              <a:ext cx="238900" cy="19239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5" name="楕円 94">
              <a:extLst>
                <a:ext uri="{FF2B5EF4-FFF2-40B4-BE49-F238E27FC236}">
                  <a16:creationId xmlns:a16="http://schemas.microsoft.com/office/drawing/2014/main" id="{F295D2C0-85CC-4CB3-99DD-475C2F6E2BBE}"/>
                </a:ext>
              </a:extLst>
            </p:cNvPr>
            <p:cNvSpPr/>
            <p:nvPr/>
          </p:nvSpPr>
          <p:spPr>
            <a:xfrm>
              <a:off x="5277198" y="795750"/>
              <a:ext cx="238900" cy="19239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6" name="楕円 95">
              <a:extLst>
                <a:ext uri="{FF2B5EF4-FFF2-40B4-BE49-F238E27FC236}">
                  <a16:creationId xmlns:a16="http://schemas.microsoft.com/office/drawing/2014/main" id="{3004A371-9ECD-444E-AEEF-A278DD2B4B8A}"/>
                </a:ext>
              </a:extLst>
            </p:cNvPr>
            <p:cNvSpPr/>
            <p:nvPr/>
          </p:nvSpPr>
          <p:spPr>
            <a:xfrm rot="20700000">
              <a:off x="5378734" y="1162938"/>
              <a:ext cx="201708" cy="16136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7" name="楕円 96">
              <a:extLst>
                <a:ext uri="{FF2B5EF4-FFF2-40B4-BE49-F238E27FC236}">
                  <a16:creationId xmlns:a16="http://schemas.microsoft.com/office/drawing/2014/main" id="{32582986-1B39-49D4-A267-8D2C3FD97A58}"/>
                </a:ext>
              </a:extLst>
            </p:cNvPr>
            <p:cNvSpPr/>
            <p:nvPr/>
          </p:nvSpPr>
          <p:spPr>
            <a:xfrm rot="20700000">
              <a:off x="4944840" y="1617969"/>
              <a:ext cx="188470" cy="15077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8" name="楕円 97">
              <a:extLst>
                <a:ext uri="{FF2B5EF4-FFF2-40B4-BE49-F238E27FC236}">
                  <a16:creationId xmlns:a16="http://schemas.microsoft.com/office/drawing/2014/main" id="{B57671A2-BBD4-491D-8F84-1AC39070D928}"/>
                </a:ext>
              </a:extLst>
            </p:cNvPr>
            <p:cNvSpPr/>
            <p:nvPr/>
          </p:nvSpPr>
          <p:spPr>
            <a:xfrm rot="20700000">
              <a:off x="4495698" y="1218387"/>
              <a:ext cx="155244" cy="2247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9" name="楕円 98">
              <a:extLst>
                <a:ext uri="{FF2B5EF4-FFF2-40B4-BE49-F238E27FC236}">
                  <a16:creationId xmlns:a16="http://schemas.microsoft.com/office/drawing/2014/main" id="{795D7EB9-C6A2-4AE2-8296-51ADA62C0C32}"/>
                </a:ext>
              </a:extLst>
            </p:cNvPr>
            <p:cNvSpPr/>
            <p:nvPr/>
          </p:nvSpPr>
          <p:spPr>
            <a:xfrm>
              <a:off x="4883498" y="722725"/>
              <a:ext cx="238900" cy="19239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0" name="グループ化 99">
            <a:extLst>
              <a:ext uri="{FF2B5EF4-FFF2-40B4-BE49-F238E27FC236}">
                <a16:creationId xmlns:a16="http://schemas.microsoft.com/office/drawing/2014/main" id="{D3ADDF3F-785A-4FE6-9911-188E8C22C18D}"/>
              </a:ext>
            </a:extLst>
          </p:cNvPr>
          <p:cNvGrpSpPr/>
          <p:nvPr/>
        </p:nvGrpSpPr>
        <p:grpSpPr>
          <a:xfrm>
            <a:off x="1395259" y="1461314"/>
            <a:ext cx="1400378" cy="1567156"/>
            <a:chOff x="722530" y="368660"/>
            <a:chExt cx="1400378" cy="1567156"/>
          </a:xfrm>
        </p:grpSpPr>
        <p:sp>
          <p:nvSpPr>
            <p:cNvPr id="101" name="フリーフォーム: 図形 100">
              <a:extLst>
                <a:ext uri="{FF2B5EF4-FFF2-40B4-BE49-F238E27FC236}">
                  <a16:creationId xmlns:a16="http://schemas.microsoft.com/office/drawing/2014/main" id="{A26A606C-BC19-4409-98B9-DB5DFD3B5B28}"/>
                </a:ext>
              </a:extLst>
            </p:cNvPr>
            <p:cNvSpPr/>
            <p:nvPr/>
          </p:nvSpPr>
          <p:spPr>
            <a:xfrm>
              <a:off x="722530" y="368660"/>
              <a:ext cx="1400378" cy="1567156"/>
            </a:xfrm>
            <a:custGeom>
              <a:avLst/>
              <a:gdLst>
                <a:gd name="connsiteX0" fmla="*/ 1082570 w 1778686"/>
                <a:gd name="connsiteY0" fmla="*/ 0 h 1989000"/>
                <a:gd name="connsiteX1" fmla="*/ 1778686 w 1778686"/>
                <a:gd name="connsiteY1" fmla="*/ 709877 h 1989000"/>
                <a:gd name="connsiteX2" fmla="*/ 1170130 w 1778686"/>
                <a:gd name="connsiteY2" fmla="*/ 940667 h 1989000"/>
                <a:gd name="connsiteX3" fmla="*/ 1170130 w 1778686"/>
                <a:gd name="connsiteY3" fmla="*/ 989166 h 1989000"/>
                <a:gd name="connsiteX4" fmla="*/ 1776033 w 1778686"/>
                <a:gd name="connsiteY4" fmla="*/ 759382 h 1989000"/>
                <a:gd name="connsiteX5" fmla="*/ 1776034 w 1778686"/>
                <a:gd name="connsiteY5" fmla="*/ 759382 h 1989000"/>
                <a:gd name="connsiteX6" fmla="*/ 1694768 w 1778686"/>
                <a:gd name="connsiteY6" fmla="*/ 1609628 h 1989000"/>
                <a:gd name="connsiteX7" fmla="*/ 694428 w 1778686"/>
                <a:gd name="connsiteY7" fmla="*/ 1989000 h 1989000"/>
                <a:gd name="connsiteX8" fmla="*/ 690694 w 1778686"/>
                <a:gd name="connsiteY8" fmla="*/ 1984752 h 1989000"/>
                <a:gd name="connsiteX9" fmla="*/ 682702 w 1778686"/>
                <a:gd name="connsiteY9" fmla="*/ 1551443 h 1989000"/>
                <a:gd name="connsiteX10" fmla="*/ 645534 w 1778686"/>
                <a:gd name="connsiteY10" fmla="*/ 1551443 h 1989000"/>
                <a:gd name="connsiteX11" fmla="*/ 655079 w 1778686"/>
                <a:gd name="connsiteY11" fmla="*/ 1978344 h 1989000"/>
                <a:gd name="connsiteX12" fmla="*/ 81266 w 1778686"/>
                <a:gd name="connsiteY12" fmla="*/ 1325502 h 1989000"/>
                <a:gd name="connsiteX13" fmla="*/ 0 w 1778686"/>
                <a:gd name="connsiteY13" fmla="*/ 446648 h 1989000"/>
                <a:gd name="connsiteX14" fmla="*/ 1 w 1778686"/>
                <a:gd name="connsiteY14" fmla="*/ 446648 h 1989000"/>
                <a:gd name="connsiteX15" fmla="*/ 270030 w 1778686"/>
                <a:gd name="connsiteY15" fmla="*/ 753868 h 1989000"/>
                <a:gd name="connsiteX16" fmla="*/ 270030 w 1778686"/>
                <a:gd name="connsiteY16" fmla="*/ 690722 h 1989000"/>
                <a:gd name="connsiteX17" fmla="*/ 13844 w 1778686"/>
                <a:gd name="connsiteY17" fmla="*/ 399252 h 1989000"/>
                <a:gd name="connsiteX0" fmla="*/ 1082570 w 1778686"/>
                <a:gd name="connsiteY0" fmla="*/ 0 h 1989000"/>
                <a:gd name="connsiteX1" fmla="*/ 1778686 w 1778686"/>
                <a:gd name="connsiteY1" fmla="*/ 709877 h 1989000"/>
                <a:gd name="connsiteX2" fmla="*/ 1170130 w 1778686"/>
                <a:gd name="connsiteY2" fmla="*/ 940667 h 1989000"/>
                <a:gd name="connsiteX3" fmla="*/ 1170130 w 1778686"/>
                <a:gd name="connsiteY3" fmla="*/ 989166 h 1989000"/>
                <a:gd name="connsiteX4" fmla="*/ 1776033 w 1778686"/>
                <a:gd name="connsiteY4" fmla="*/ 759382 h 1989000"/>
                <a:gd name="connsiteX5" fmla="*/ 1776034 w 1778686"/>
                <a:gd name="connsiteY5" fmla="*/ 759382 h 1989000"/>
                <a:gd name="connsiteX6" fmla="*/ 1694768 w 1778686"/>
                <a:gd name="connsiteY6" fmla="*/ 1609628 h 1989000"/>
                <a:gd name="connsiteX7" fmla="*/ 694428 w 1778686"/>
                <a:gd name="connsiteY7" fmla="*/ 1989000 h 1989000"/>
                <a:gd name="connsiteX8" fmla="*/ 690694 w 1778686"/>
                <a:gd name="connsiteY8" fmla="*/ 1984752 h 1989000"/>
                <a:gd name="connsiteX9" fmla="*/ 682702 w 1778686"/>
                <a:gd name="connsiteY9" fmla="*/ 1551443 h 1989000"/>
                <a:gd name="connsiteX10" fmla="*/ 645534 w 1778686"/>
                <a:gd name="connsiteY10" fmla="*/ 1551443 h 1989000"/>
                <a:gd name="connsiteX11" fmla="*/ 655079 w 1778686"/>
                <a:gd name="connsiteY11" fmla="*/ 1978344 h 1989000"/>
                <a:gd name="connsiteX12" fmla="*/ 81266 w 1778686"/>
                <a:gd name="connsiteY12" fmla="*/ 1325502 h 1989000"/>
                <a:gd name="connsiteX13" fmla="*/ 0 w 1778686"/>
                <a:gd name="connsiteY13" fmla="*/ 446648 h 1989000"/>
                <a:gd name="connsiteX14" fmla="*/ 1 w 1778686"/>
                <a:gd name="connsiteY14" fmla="*/ 446648 h 1989000"/>
                <a:gd name="connsiteX15" fmla="*/ 270030 w 1778686"/>
                <a:gd name="connsiteY15" fmla="*/ 690722 h 1989000"/>
                <a:gd name="connsiteX16" fmla="*/ 13844 w 1778686"/>
                <a:gd name="connsiteY16" fmla="*/ 399252 h 1989000"/>
                <a:gd name="connsiteX17" fmla="*/ 1082570 w 1778686"/>
                <a:gd name="connsiteY17" fmla="*/ 0 h 1989000"/>
                <a:gd name="connsiteX0" fmla="*/ 1082570 w 1778686"/>
                <a:gd name="connsiteY0" fmla="*/ 0 h 1989000"/>
                <a:gd name="connsiteX1" fmla="*/ 1778686 w 1778686"/>
                <a:gd name="connsiteY1" fmla="*/ 709877 h 1989000"/>
                <a:gd name="connsiteX2" fmla="*/ 1170130 w 1778686"/>
                <a:gd name="connsiteY2" fmla="*/ 940667 h 1989000"/>
                <a:gd name="connsiteX3" fmla="*/ 1170130 w 1778686"/>
                <a:gd name="connsiteY3" fmla="*/ 989166 h 1989000"/>
                <a:gd name="connsiteX4" fmla="*/ 1776033 w 1778686"/>
                <a:gd name="connsiteY4" fmla="*/ 759382 h 1989000"/>
                <a:gd name="connsiteX5" fmla="*/ 1776034 w 1778686"/>
                <a:gd name="connsiteY5" fmla="*/ 759382 h 1989000"/>
                <a:gd name="connsiteX6" fmla="*/ 1694768 w 1778686"/>
                <a:gd name="connsiteY6" fmla="*/ 1609628 h 1989000"/>
                <a:gd name="connsiteX7" fmla="*/ 694428 w 1778686"/>
                <a:gd name="connsiteY7" fmla="*/ 1989000 h 1989000"/>
                <a:gd name="connsiteX8" fmla="*/ 690694 w 1778686"/>
                <a:gd name="connsiteY8" fmla="*/ 1984752 h 1989000"/>
                <a:gd name="connsiteX9" fmla="*/ 682702 w 1778686"/>
                <a:gd name="connsiteY9" fmla="*/ 1551443 h 1989000"/>
                <a:gd name="connsiteX10" fmla="*/ 645534 w 1778686"/>
                <a:gd name="connsiteY10" fmla="*/ 1551443 h 1989000"/>
                <a:gd name="connsiteX11" fmla="*/ 655079 w 1778686"/>
                <a:gd name="connsiteY11" fmla="*/ 1978344 h 1989000"/>
                <a:gd name="connsiteX12" fmla="*/ 81266 w 1778686"/>
                <a:gd name="connsiteY12" fmla="*/ 1325502 h 1989000"/>
                <a:gd name="connsiteX13" fmla="*/ 0 w 1778686"/>
                <a:gd name="connsiteY13" fmla="*/ 446648 h 1989000"/>
                <a:gd name="connsiteX14" fmla="*/ 1 w 1778686"/>
                <a:gd name="connsiteY14" fmla="*/ 446648 h 1989000"/>
                <a:gd name="connsiteX15" fmla="*/ 13844 w 1778686"/>
                <a:gd name="connsiteY15" fmla="*/ 399252 h 1989000"/>
                <a:gd name="connsiteX16" fmla="*/ 1082570 w 1778686"/>
                <a:gd name="connsiteY16" fmla="*/ 0 h 1989000"/>
                <a:gd name="connsiteX0" fmla="*/ 1082570 w 1778686"/>
                <a:gd name="connsiteY0" fmla="*/ 0 h 1989000"/>
                <a:gd name="connsiteX1" fmla="*/ 1778686 w 1778686"/>
                <a:gd name="connsiteY1" fmla="*/ 709877 h 1989000"/>
                <a:gd name="connsiteX2" fmla="*/ 1170130 w 1778686"/>
                <a:gd name="connsiteY2" fmla="*/ 989166 h 1989000"/>
                <a:gd name="connsiteX3" fmla="*/ 1776033 w 1778686"/>
                <a:gd name="connsiteY3" fmla="*/ 759382 h 1989000"/>
                <a:gd name="connsiteX4" fmla="*/ 1776034 w 1778686"/>
                <a:gd name="connsiteY4" fmla="*/ 759382 h 1989000"/>
                <a:gd name="connsiteX5" fmla="*/ 1694768 w 1778686"/>
                <a:gd name="connsiteY5" fmla="*/ 1609628 h 1989000"/>
                <a:gd name="connsiteX6" fmla="*/ 694428 w 1778686"/>
                <a:gd name="connsiteY6" fmla="*/ 1989000 h 1989000"/>
                <a:gd name="connsiteX7" fmla="*/ 690694 w 1778686"/>
                <a:gd name="connsiteY7" fmla="*/ 1984752 h 1989000"/>
                <a:gd name="connsiteX8" fmla="*/ 682702 w 1778686"/>
                <a:gd name="connsiteY8" fmla="*/ 1551443 h 1989000"/>
                <a:gd name="connsiteX9" fmla="*/ 645534 w 1778686"/>
                <a:gd name="connsiteY9" fmla="*/ 1551443 h 1989000"/>
                <a:gd name="connsiteX10" fmla="*/ 655079 w 1778686"/>
                <a:gd name="connsiteY10" fmla="*/ 1978344 h 1989000"/>
                <a:gd name="connsiteX11" fmla="*/ 81266 w 1778686"/>
                <a:gd name="connsiteY11" fmla="*/ 1325502 h 1989000"/>
                <a:gd name="connsiteX12" fmla="*/ 0 w 1778686"/>
                <a:gd name="connsiteY12" fmla="*/ 446648 h 1989000"/>
                <a:gd name="connsiteX13" fmla="*/ 1 w 1778686"/>
                <a:gd name="connsiteY13" fmla="*/ 446648 h 1989000"/>
                <a:gd name="connsiteX14" fmla="*/ 13844 w 1778686"/>
                <a:gd name="connsiteY14" fmla="*/ 399252 h 1989000"/>
                <a:gd name="connsiteX15" fmla="*/ 1082570 w 1778686"/>
                <a:gd name="connsiteY15" fmla="*/ 0 h 1989000"/>
                <a:gd name="connsiteX0" fmla="*/ 1082570 w 1778686"/>
                <a:gd name="connsiteY0" fmla="*/ 0 h 1989000"/>
                <a:gd name="connsiteX1" fmla="*/ 1778686 w 1778686"/>
                <a:gd name="connsiteY1" fmla="*/ 709877 h 1989000"/>
                <a:gd name="connsiteX2" fmla="*/ 1776033 w 1778686"/>
                <a:gd name="connsiteY2" fmla="*/ 759382 h 1989000"/>
                <a:gd name="connsiteX3" fmla="*/ 1776034 w 1778686"/>
                <a:gd name="connsiteY3" fmla="*/ 759382 h 1989000"/>
                <a:gd name="connsiteX4" fmla="*/ 1694768 w 1778686"/>
                <a:gd name="connsiteY4" fmla="*/ 1609628 h 1989000"/>
                <a:gd name="connsiteX5" fmla="*/ 694428 w 1778686"/>
                <a:gd name="connsiteY5" fmla="*/ 1989000 h 1989000"/>
                <a:gd name="connsiteX6" fmla="*/ 690694 w 1778686"/>
                <a:gd name="connsiteY6" fmla="*/ 1984752 h 1989000"/>
                <a:gd name="connsiteX7" fmla="*/ 682702 w 1778686"/>
                <a:gd name="connsiteY7" fmla="*/ 1551443 h 1989000"/>
                <a:gd name="connsiteX8" fmla="*/ 645534 w 1778686"/>
                <a:gd name="connsiteY8" fmla="*/ 1551443 h 1989000"/>
                <a:gd name="connsiteX9" fmla="*/ 655079 w 1778686"/>
                <a:gd name="connsiteY9" fmla="*/ 1978344 h 1989000"/>
                <a:gd name="connsiteX10" fmla="*/ 81266 w 1778686"/>
                <a:gd name="connsiteY10" fmla="*/ 1325502 h 1989000"/>
                <a:gd name="connsiteX11" fmla="*/ 0 w 1778686"/>
                <a:gd name="connsiteY11" fmla="*/ 446648 h 1989000"/>
                <a:gd name="connsiteX12" fmla="*/ 1 w 1778686"/>
                <a:gd name="connsiteY12" fmla="*/ 446648 h 1989000"/>
                <a:gd name="connsiteX13" fmla="*/ 13844 w 1778686"/>
                <a:gd name="connsiteY13" fmla="*/ 399252 h 1989000"/>
                <a:gd name="connsiteX14" fmla="*/ 1082570 w 1778686"/>
                <a:gd name="connsiteY14" fmla="*/ 0 h 1989000"/>
                <a:gd name="connsiteX0" fmla="*/ 1082570 w 1778686"/>
                <a:gd name="connsiteY0" fmla="*/ 0 h 1989000"/>
                <a:gd name="connsiteX1" fmla="*/ 1778686 w 1778686"/>
                <a:gd name="connsiteY1" fmla="*/ 709877 h 1989000"/>
                <a:gd name="connsiteX2" fmla="*/ 1776033 w 1778686"/>
                <a:gd name="connsiteY2" fmla="*/ 759382 h 1989000"/>
                <a:gd name="connsiteX3" fmla="*/ 1776034 w 1778686"/>
                <a:gd name="connsiteY3" fmla="*/ 759382 h 1989000"/>
                <a:gd name="connsiteX4" fmla="*/ 1694768 w 1778686"/>
                <a:gd name="connsiteY4" fmla="*/ 1609628 h 1989000"/>
                <a:gd name="connsiteX5" fmla="*/ 694428 w 1778686"/>
                <a:gd name="connsiteY5" fmla="*/ 1989000 h 1989000"/>
                <a:gd name="connsiteX6" fmla="*/ 690694 w 1778686"/>
                <a:gd name="connsiteY6" fmla="*/ 1984752 h 1989000"/>
                <a:gd name="connsiteX7" fmla="*/ 645534 w 1778686"/>
                <a:gd name="connsiteY7" fmla="*/ 1551443 h 1989000"/>
                <a:gd name="connsiteX8" fmla="*/ 655079 w 1778686"/>
                <a:gd name="connsiteY8" fmla="*/ 1978344 h 1989000"/>
                <a:gd name="connsiteX9" fmla="*/ 81266 w 1778686"/>
                <a:gd name="connsiteY9" fmla="*/ 1325502 h 1989000"/>
                <a:gd name="connsiteX10" fmla="*/ 0 w 1778686"/>
                <a:gd name="connsiteY10" fmla="*/ 446648 h 1989000"/>
                <a:gd name="connsiteX11" fmla="*/ 1 w 1778686"/>
                <a:gd name="connsiteY11" fmla="*/ 446648 h 1989000"/>
                <a:gd name="connsiteX12" fmla="*/ 13844 w 1778686"/>
                <a:gd name="connsiteY12" fmla="*/ 399252 h 1989000"/>
                <a:gd name="connsiteX13" fmla="*/ 1082570 w 1778686"/>
                <a:gd name="connsiteY13" fmla="*/ 0 h 1989000"/>
                <a:gd name="connsiteX0" fmla="*/ 1082570 w 1778686"/>
                <a:gd name="connsiteY0" fmla="*/ 0 h 1989000"/>
                <a:gd name="connsiteX1" fmla="*/ 1778686 w 1778686"/>
                <a:gd name="connsiteY1" fmla="*/ 709877 h 1989000"/>
                <a:gd name="connsiteX2" fmla="*/ 1776033 w 1778686"/>
                <a:gd name="connsiteY2" fmla="*/ 759382 h 1989000"/>
                <a:gd name="connsiteX3" fmla="*/ 1776034 w 1778686"/>
                <a:gd name="connsiteY3" fmla="*/ 759382 h 1989000"/>
                <a:gd name="connsiteX4" fmla="*/ 1694768 w 1778686"/>
                <a:gd name="connsiteY4" fmla="*/ 1609628 h 1989000"/>
                <a:gd name="connsiteX5" fmla="*/ 694428 w 1778686"/>
                <a:gd name="connsiteY5" fmla="*/ 1989000 h 1989000"/>
                <a:gd name="connsiteX6" fmla="*/ 690694 w 1778686"/>
                <a:gd name="connsiteY6" fmla="*/ 1984752 h 1989000"/>
                <a:gd name="connsiteX7" fmla="*/ 655079 w 1778686"/>
                <a:gd name="connsiteY7" fmla="*/ 1978344 h 1989000"/>
                <a:gd name="connsiteX8" fmla="*/ 81266 w 1778686"/>
                <a:gd name="connsiteY8" fmla="*/ 1325502 h 1989000"/>
                <a:gd name="connsiteX9" fmla="*/ 0 w 1778686"/>
                <a:gd name="connsiteY9" fmla="*/ 446648 h 1989000"/>
                <a:gd name="connsiteX10" fmla="*/ 1 w 1778686"/>
                <a:gd name="connsiteY10" fmla="*/ 446648 h 1989000"/>
                <a:gd name="connsiteX11" fmla="*/ 13844 w 1778686"/>
                <a:gd name="connsiteY11" fmla="*/ 399252 h 1989000"/>
                <a:gd name="connsiteX12" fmla="*/ 1082570 w 1778686"/>
                <a:gd name="connsiteY12" fmla="*/ 0 h 1989000"/>
                <a:gd name="connsiteX0" fmla="*/ 1082570 w 1778686"/>
                <a:gd name="connsiteY0" fmla="*/ 0 h 1989000"/>
                <a:gd name="connsiteX1" fmla="*/ 1778686 w 1778686"/>
                <a:gd name="connsiteY1" fmla="*/ 709877 h 1989000"/>
                <a:gd name="connsiteX2" fmla="*/ 1776033 w 1778686"/>
                <a:gd name="connsiteY2" fmla="*/ 759382 h 1989000"/>
                <a:gd name="connsiteX3" fmla="*/ 1776034 w 1778686"/>
                <a:gd name="connsiteY3" fmla="*/ 759382 h 1989000"/>
                <a:gd name="connsiteX4" fmla="*/ 1694768 w 1778686"/>
                <a:gd name="connsiteY4" fmla="*/ 1609628 h 1989000"/>
                <a:gd name="connsiteX5" fmla="*/ 694428 w 1778686"/>
                <a:gd name="connsiteY5" fmla="*/ 1989000 h 1989000"/>
                <a:gd name="connsiteX6" fmla="*/ 655079 w 1778686"/>
                <a:gd name="connsiteY6" fmla="*/ 1978344 h 1989000"/>
                <a:gd name="connsiteX7" fmla="*/ 81266 w 1778686"/>
                <a:gd name="connsiteY7" fmla="*/ 1325502 h 1989000"/>
                <a:gd name="connsiteX8" fmla="*/ 0 w 1778686"/>
                <a:gd name="connsiteY8" fmla="*/ 446648 h 1989000"/>
                <a:gd name="connsiteX9" fmla="*/ 1 w 1778686"/>
                <a:gd name="connsiteY9" fmla="*/ 446648 h 1989000"/>
                <a:gd name="connsiteX10" fmla="*/ 13844 w 1778686"/>
                <a:gd name="connsiteY10" fmla="*/ 399252 h 1989000"/>
                <a:gd name="connsiteX11" fmla="*/ 1082570 w 1778686"/>
                <a:gd name="connsiteY11" fmla="*/ 0 h 1989000"/>
                <a:gd name="connsiteX0" fmla="*/ 1082570 w 1778686"/>
                <a:gd name="connsiteY0" fmla="*/ 0 h 1989000"/>
                <a:gd name="connsiteX1" fmla="*/ 1778686 w 1778686"/>
                <a:gd name="connsiteY1" fmla="*/ 709877 h 1989000"/>
                <a:gd name="connsiteX2" fmla="*/ 1776033 w 1778686"/>
                <a:gd name="connsiteY2" fmla="*/ 759382 h 1989000"/>
                <a:gd name="connsiteX3" fmla="*/ 1776034 w 1778686"/>
                <a:gd name="connsiteY3" fmla="*/ 759382 h 1989000"/>
                <a:gd name="connsiteX4" fmla="*/ 1694768 w 1778686"/>
                <a:gd name="connsiteY4" fmla="*/ 1609628 h 1989000"/>
                <a:gd name="connsiteX5" fmla="*/ 694428 w 1778686"/>
                <a:gd name="connsiteY5" fmla="*/ 1989000 h 1989000"/>
                <a:gd name="connsiteX6" fmla="*/ 655079 w 1778686"/>
                <a:gd name="connsiteY6" fmla="*/ 1978344 h 1989000"/>
                <a:gd name="connsiteX7" fmla="*/ 81266 w 1778686"/>
                <a:gd name="connsiteY7" fmla="*/ 1325502 h 1989000"/>
                <a:gd name="connsiteX8" fmla="*/ 0 w 1778686"/>
                <a:gd name="connsiteY8" fmla="*/ 446648 h 1989000"/>
                <a:gd name="connsiteX9" fmla="*/ 1 w 1778686"/>
                <a:gd name="connsiteY9" fmla="*/ 446648 h 1989000"/>
                <a:gd name="connsiteX10" fmla="*/ 13844 w 1778686"/>
                <a:gd name="connsiteY10" fmla="*/ 399252 h 1989000"/>
                <a:gd name="connsiteX11" fmla="*/ 1082570 w 1778686"/>
                <a:gd name="connsiteY11" fmla="*/ 0 h 1989000"/>
                <a:gd name="connsiteX0" fmla="*/ 1082570 w 1778686"/>
                <a:gd name="connsiteY0" fmla="*/ 0 h 1989000"/>
                <a:gd name="connsiteX1" fmla="*/ 1778686 w 1778686"/>
                <a:gd name="connsiteY1" fmla="*/ 709877 h 1989000"/>
                <a:gd name="connsiteX2" fmla="*/ 1776033 w 1778686"/>
                <a:gd name="connsiteY2" fmla="*/ 759382 h 1989000"/>
                <a:gd name="connsiteX3" fmla="*/ 1776034 w 1778686"/>
                <a:gd name="connsiteY3" fmla="*/ 759382 h 1989000"/>
                <a:gd name="connsiteX4" fmla="*/ 1694768 w 1778686"/>
                <a:gd name="connsiteY4" fmla="*/ 1609628 h 1989000"/>
                <a:gd name="connsiteX5" fmla="*/ 694428 w 1778686"/>
                <a:gd name="connsiteY5" fmla="*/ 1989000 h 1989000"/>
                <a:gd name="connsiteX6" fmla="*/ 655079 w 1778686"/>
                <a:gd name="connsiteY6" fmla="*/ 1978344 h 1989000"/>
                <a:gd name="connsiteX7" fmla="*/ 81266 w 1778686"/>
                <a:gd name="connsiteY7" fmla="*/ 1325502 h 1989000"/>
                <a:gd name="connsiteX8" fmla="*/ 0 w 1778686"/>
                <a:gd name="connsiteY8" fmla="*/ 446648 h 1989000"/>
                <a:gd name="connsiteX9" fmla="*/ 1 w 1778686"/>
                <a:gd name="connsiteY9" fmla="*/ 446648 h 1989000"/>
                <a:gd name="connsiteX10" fmla="*/ 13844 w 1778686"/>
                <a:gd name="connsiteY10" fmla="*/ 399252 h 1989000"/>
                <a:gd name="connsiteX11" fmla="*/ 1082570 w 1778686"/>
                <a:gd name="connsiteY11" fmla="*/ 0 h 1989000"/>
                <a:gd name="connsiteX0" fmla="*/ 1083388 w 1779504"/>
                <a:gd name="connsiteY0" fmla="*/ 0 h 1989000"/>
                <a:gd name="connsiteX1" fmla="*/ 1779504 w 1779504"/>
                <a:gd name="connsiteY1" fmla="*/ 709877 h 1989000"/>
                <a:gd name="connsiteX2" fmla="*/ 1776851 w 1779504"/>
                <a:gd name="connsiteY2" fmla="*/ 759382 h 1989000"/>
                <a:gd name="connsiteX3" fmla="*/ 1776852 w 1779504"/>
                <a:gd name="connsiteY3" fmla="*/ 759382 h 1989000"/>
                <a:gd name="connsiteX4" fmla="*/ 1695586 w 1779504"/>
                <a:gd name="connsiteY4" fmla="*/ 1609628 h 1989000"/>
                <a:gd name="connsiteX5" fmla="*/ 695246 w 1779504"/>
                <a:gd name="connsiteY5" fmla="*/ 1989000 h 1989000"/>
                <a:gd name="connsiteX6" fmla="*/ 655897 w 1779504"/>
                <a:gd name="connsiteY6" fmla="*/ 1978344 h 1989000"/>
                <a:gd name="connsiteX7" fmla="*/ 82084 w 1779504"/>
                <a:gd name="connsiteY7" fmla="*/ 1325502 h 1989000"/>
                <a:gd name="connsiteX8" fmla="*/ 818 w 1779504"/>
                <a:gd name="connsiteY8" fmla="*/ 446648 h 1989000"/>
                <a:gd name="connsiteX9" fmla="*/ 819 w 1779504"/>
                <a:gd name="connsiteY9" fmla="*/ 446648 h 1989000"/>
                <a:gd name="connsiteX10" fmla="*/ 14662 w 1779504"/>
                <a:gd name="connsiteY10" fmla="*/ 399252 h 1989000"/>
                <a:gd name="connsiteX11" fmla="*/ 1083388 w 1779504"/>
                <a:gd name="connsiteY11" fmla="*/ 0 h 1989000"/>
                <a:gd name="connsiteX0" fmla="*/ 1083388 w 1779504"/>
                <a:gd name="connsiteY0" fmla="*/ 0 h 1989000"/>
                <a:gd name="connsiteX1" fmla="*/ 1779504 w 1779504"/>
                <a:gd name="connsiteY1" fmla="*/ 709877 h 1989000"/>
                <a:gd name="connsiteX2" fmla="*/ 1776851 w 1779504"/>
                <a:gd name="connsiteY2" fmla="*/ 759382 h 1989000"/>
                <a:gd name="connsiteX3" fmla="*/ 1776852 w 1779504"/>
                <a:gd name="connsiteY3" fmla="*/ 759382 h 1989000"/>
                <a:gd name="connsiteX4" fmla="*/ 1695586 w 1779504"/>
                <a:gd name="connsiteY4" fmla="*/ 1609628 h 1989000"/>
                <a:gd name="connsiteX5" fmla="*/ 695246 w 1779504"/>
                <a:gd name="connsiteY5" fmla="*/ 1989000 h 1989000"/>
                <a:gd name="connsiteX6" fmla="*/ 655897 w 1779504"/>
                <a:gd name="connsiteY6" fmla="*/ 1978344 h 1989000"/>
                <a:gd name="connsiteX7" fmla="*/ 82084 w 1779504"/>
                <a:gd name="connsiteY7" fmla="*/ 1325502 h 1989000"/>
                <a:gd name="connsiteX8" fmla="*/ 818 w 1779504"/>
                <a:gd name="connsiteY8" fmla="*/ 446648 h 1989000"/>
                <a:gd name="connsiteX9" fmla="*/ 819 w 1779504"/>
                <a:gd name="connsiteY9" fmla="*/ 446648 h 1989000"/>
                <a:gd name="connsiteX10" fmla="*/ 14662 w 1779504"/>
                <a:gd name="connsiteY10" fmla="*/ 399252 h 1989000"/>
                <a:gd name="connsiteX11" fmla="*/ 1083388 w 1779504"/>
                <a:gd name="connsiteY11" fmla="*/ 0 h 1989000"/>
                <a:gd name="connsiteX0" fmla="*/ 1083388 w 1779504"/>
                <a:gd name="connsiteY0" fmla="*/ 0 h 1989840"/>
                <a:gd name="connsiteX1" fmla="*/ 1779504 w 1779504"/>
                <a:gd name="connsiteY1" fmla="*/ 709877 h 1989840"/>
                <a:gd name="connsiteX2" fmla="*/ 1776851 w 1779504"/>
                <a:gd name="connsiteY2" fmla="*/ 759382 h 1989840"/>
                <a:gd name="connsiteX3" fmla="*/ 1776852 w 1779504"/>
                <a:gd name="connsiteY3" fmla="*/ 759382 h 1989840"/>
                <a:gd name="connsiteX4" fmla="*/ 1695586 w 1779504"/>
                <a:gd name="connsiteY4" fmla="*/ 1609628 h 1989840"/>
                <a:gd name="connsiteX5" fmla="*/ 695246 w 1779504"/>
                <a:gd name="connsiteY5" fmla="*/ 1989000 h 1989840"/>
                <a:gd name="connsiteX6" fmla="*/ 655897 w 1779504"/>
                <a:gd name="connsiteY6" fmla="*/ 1978344 h 1989840"/>
                <a:gd name="connsiteX7" fmla="*/ 82084 w 1779504"/>
                <a:gd name="connsiteY7" fmla="*/ 1325502 h 1989840"/>
                <a:gd name="connsiteX8" fmla="*/ 818 w 1779504"/>
                <a:gd name="connsiteY8" fmla="*/ 446648 h 1989840"/>
                <a:gd name="connsiteX9" fmla="*/ 819 w 1779504"/>
                <a:gd name="connsiteY9" fmla="*/ 446648 h 1989840"/>
                <a:gd name="connsiteX10" fmla="*/ 14662 w 1779504"/>
                <a:gd name="connsiteY10" fmla="*/ 399252 h 1989840"/>
                <a:gd name="connsiteX11" fmla="*/ 1083388 w 1779504"/>
                <a:gd name="connsiteY11" fmla="*/ 0 h 1989840"/>
                <a:gd name="connsiteX0" fmla="*/ 1083388 w 1782480"/>
                <a:gd name="connsiteY0" fmla="*/ 0 h 1989840"/>
                <a:gd name="connsiteX1" fmla="*/ 1779504 w 1782480"/>
                <a:gd name="connsiteY1" fmla="*/ 709877 h 1989840"/>
                <a:gd name="connsiteX2" fmla="*/ 1776851 w 1782480"/>
                <a:gd name="connsiteY2" fmla="*/ 759382 h 1989840"/>
                <a:gd name="connsiteX3" fmla="*/ 1776852 w 1782480"/>
                <a:gd name="connsiteY3" fmla="*/ 759382 h 1989840"/>
                <a:gd name="connsiteX4" fmla="*/ 1695586 w 1782480"/>
                <a:gd name="connsiteY4" fmla="*/ 1609628 h 1989840"/>
                <a:gd name="connsiteX5" fmla="*/ 695246 w 1782480"/>
                <a:gd name="connsiteY5" fmla="*/ 1989000 h 1989840"/>
                <a:gd name="connsiteX6" fmla="*/ 655897 w 1782480"/>
                <a:gd name="connsiteY6" fmla="*/ 1978344 h 1989840"/>
                <a:gd name="connsiteX7" fmla="*/ 82084 w 1782480"/>
                <a:gd name="connsiteY7" fmla="*/ 1325502 h 1989840"/>
                <a:gd name="connsiteX8" fmla="*/ 818 w 1782480"/>
                <a:gd name="connsiteY8" fmla="*/ 446648 h 1989840"/>
                <a:gd name="connsiteX9" fmla="*/ 819 w 1782480"/>
                <a:gd name="connsiteY9" fmla="*/ 446648 h 1989840"/>
                <a:gd name="connsiteX10" fmla="*/ 14662 w 1782480"/>
                <a:gd name="connsiteY10" fmla="*/ 399252 h 1989840"/>
                <a:gd name="connsiteX11" fmla="*/ 1083388 w 1782480"/>
                <a:gd name="connsiteY11" fmla="*/ 0 h 1989840"/>
                <a:gd name="connsiteX0" fmla="*/ 1083388 w 1777741"/>
                <a:gd name="connsiteY0" fmla="*/ 0 h 1989840"/>
                <a:gd name="connsiteX1" fmla="*/ 1772032 w 1777741"/>
                <a:gd name="connsiteY1" fmla="*/ 700270 h 1989840"/>
                <a:gd name="connsiteX2" fmla="*/ 1776851 w 1777741"/>
                <a:gd name="connsiteY2" fmla="*/ 759382 h 1989840"/>
                <a:gd name="connsiteX3" fmla="*/ 1776852 w 1777741"/>
                <a:gd name="connsiteY3" fmla="*/ 759382 h 1989840"/>
                <a:gd name="connsiteX4" fmla="*/ 1695586 w 1777741"/>
                <a:gd name="connsiteY4" fmla="*/ 1609628 h 1989840"/>
                <a:gd name="connsiteX5" fmla="*/ 695246 w 1777741"/>
                <a:gd name="connsiteY5" fmla="*/ 1989000 h 1989840"/>
                <a:gd name="connsiteX6" fmla="*/ 655897 w 1777741"/>
                <a:gd name="connsiteY6" fmla="*/ 1978344 h 1989840"/>
                <a:gd name="connsiteX7" fmla="*/ 82084 w 1777741"/>
                <a:gd name="connsiteY7" fmla="*/ 1325502 h 1989840"/>
                <a:gd name="connsiteX8" fmla="*/ 818 w 1777741"/>
                <a:gd name="connsiteY8" fmla="*/ 446648 h 1989840"/>
                <a:gd name="connsiteX9" fmla="*/ 819 w 1777741"/>
                <a:gd name="connsiteY9" fmla="*/ 446648 h 1989840"/>
                <a:gd name="connsiteX10" fmla="*/ 14662 w 1777741"/>
                <a:gd name="connsiteY10" fmla="*/ 399252 h 1989840"/>
                <a:gd name="connsiteX11" fmla="*/ 1083388 w 1777741"/>
                <a:gd name="connsiteY11" fmla="*/ 0 h 1989840"/>
                <a:gd name="connsiteX0" fmla="*/ 1083388 w 1778077"/>
                <a:gd name="connsiteY0" fmla="*/ 0 h 1989840"/>
                <a:gd name="connsiteX1" fmla="*/ 1772032 w 1778077"/>
                <a:gd name="connsiteY1" fmla="*/ 700270 h 1989840"/>
                <a:gd name="connsiteX2" fmla="*/ 1776851 w 1778077"/>
                <a:gd name="connsiteY2" fmla="*/ 759382 h 1989840"/>
                <a:gd name="connsiteX3" fmla="*/ 1776852 w 1778077"/>
                <a:gd name="connsiteY3" fmla="*/ 759382 h 1989840"/>
                <a:gd name="connsiteX4" fmla="*/ 1695586 w 1778077"/>
                <a:gd name="connsiteY4" fmla="*/ 1609628 h 1989840"/>
                <a:gd name="connsiteX5" fmla="*/ 695246 w 1778077"/>
                <a:gd name="connsiteY5" fmla="*/ 1989000 h 1989840"/>
                <a:gd name="connsiteX6" fmla="*/ 655897 w 1778077"/>
                <a:gd name="connsiteY6" fmla="*/ 1978344 h 1989840"/>
                <a:gd name="connsiteX7" fmla="*/ 82084 w 1778077"/>
                <a:gd name="connsiteY7" fmla="*/ 1325502 h 1989840"/>
                <a:gd name="connsiteX8" fmla="*/ 818 w 1778077"/>
                <a:gd name="connsiteY8" fmla="*/ 446648 h 1989840"/>
                <a:gd name="connsiteX9" fmla="*/ 819 w 1778077"/>
                <a:gd name="connsiteY9" fmla="*/ 446648 h 1989840"/>
                <a:gd name="connsiteX10" fmla="*/ 14662 w 1778077"/>
                <a:gd name="connsiteY10" fmla="*/ 399252 h 1989840"/>
                <a:gd name="connsiteX11" fmla="*/ 1083388 w 1778077"/>
                <a:gd name="connsiteY11" fmla="*/ 0 h 1989840"/>
                <a:gd name="connsiteX0" fmla="*/ 1083388 w 1778077"/>
                <a:gd name="connsiteY0" fmla="*/ 0 h 1989840"/>
                <a:gd name="connsiteX1" fmla="*/ 1772032 w 1778077"/>
                <a:gd name="connsiteY1" fmla="*/ 700270 h 1989840"/>
                <a:gd name="connsiteX2" fmla="*/ 1776851 w 1778077"/>
                <a:gd name="connsiteY2" fmla="*/ 759382 h 1989840"/>
                <a:gd name="connsiteX3" fmla="*/ 1695586 w 1778077"/>
                <a:gd name="connsiteY3" fmla="*/ 1609628 h 1989840"/>
                <a:gd name="connsiteX4" fmla="*/ 695246 w 1778077"/>
                <a:gd name="connsiteY4" fmla="*/ 1989000 h 1989840"/>
                <a:gd name="connsiteX5" fmla="*/ 655897 w 1778077"/>
                <a:gd name="connsiteY5" fmla="*/ 1978344 h 1989840"/>
                <a:gd name="connsiteX6" fmla="*/ 82084 w 1778077"/>
                <a:gd name="connsiteY6" fmla="*/ 1325502 h 1989840"/>
                <a:gd name="connsiteX7" fmla="*/ 818 w 1778077"/>
                <a:gd name="connsiteY7" fmla="*/ 446648 h 1989840"/>
                <a:gd name="connsiteX8" fmla="*/ 819 w 1778077"/>
                <a:gd name="connsiteY8" fmla="*/ 446648 h 1989840"/>
                <a:gd name="connsiteX9" fmla="*/ 14662 w 1778077"/>
                <a:gd name="connsiteY9" fmla="*/ 399252 h 1989840"/>
                <a:gd name="connsiteX10" fmla="*/ 1083388 w 1778077"/>
                <a:gd name="connsiteY10" fmla="*/ 0 h 1989840"/>
                <a:gd name="connsiteX0" fmla="*/ 1083388 w 1778520"/>
                <a:gd name="connsiteY0" fmla="*/ 0 h 1989840"/>
                <a:gd name="connsiteX1" fmla="*/ 1772032 w 1778520"/>
                <a:gd name="connsiteY1" fmla="*/ 700270 h 1989840"/>
                <a:gd name="connsiteX2" fmla="*/ 1776851 w 1778520"/>
                <a:gd name="connsiteY2" fmla="*/ 759382 h 1989840"/>
                <a:gd name="connsiteX3" fmla="*/ 1695586 w 1778520"/>
                <a:gd name="connsiteY3" fmla="*/ 1609628 h 1989840"/>
                <a:gd name="connsiteX4" fmla="*/ 695246 w 1778520"/>
                <a:gd name="connsiteY4" fmla="*/ 1989000 h 1989840"/>
                <a:gd name="connsiteX5" fmla="*/ 655897 w 1778520"/>
                <a:gd name="connsiteY5" fmla="*/ 1978344 h 1989840"/>
                <a:gd name="connsiteX6" fmla="*/ 82084 w 1778520"/>
                <a:gd name="connsiteY6" fmla="*/ 1325502 h 1989840"/>
                <a:gd name="connsiteX7" fmla="*/ 818 w 1778520"/>
                <a:gd name="connsiteY7" fmla="*/ 446648 h 1989840"/>
                <a:gd name="connsiteX8" fmla="*/ 819 w 1778520"/>
                <a:gd name="connsiteY8" fmla="*/ 446648 h 1989840"/>
                <a:gd name="connsiteX9" fmla="*/ 14662 w 1778520"/>
                <a:gd name="connsiteY9" fmla="*/ 399252 h 1989840"/>
                <a:gd name="connsiteX10" fmla="*/ 1083388 w 1778520"/>
                <a:gd name="connsiteY10" fmla="*/ 0 h 1989840"/>
                <a:gd name="connsiteX0" fmla="*/ 1083388 w 1778077"/>
                <a:gd name="connsiteY0" fmla="*/ 0 h 1989840"/>
                <a:gd name="connsiteX1" fmla="*/ 1772032 w 1778077"/>
                <a:gd name="connsiteY1" fmla="*/ 700270 h 1989840"/>
                <a:gd name="connsiteX2" fmla="*/ 1776851 w 1778077"/>
                <a:gd name="connsiteY2" fmla="*/ 759382 h 1989840"/>
                <a:gd name="connsiteX3" fmla="*/ 1695586 w 1778077"/>
                <a:gd name="connsiteY3" fmla="*/ 1609628 h 1989840"/>
                <a:gd name="connsiteX4" fmla="*/ 695246 w 1778077"/>
                <a:gd name="connsiteY4" fmla="*/ 1989000 h 1989840"/>
                <a:gd name="connsiteX5" fmla="*/ 655897 w 1778077"/>
                <a:gd name="connsiteY5" fmla="*/ 1978344 h 1989840"/>
                <a:gd name="connsiteX6" fmla="*/ 82084 w 1778077"/>
                <a:gd name="connsiteY6" fmla="*/ 1325502 h 1989840"/>
                <a:gd name="connsiteX7" fmla="*/ 818 w 1778077"/>
                <a:gd name="connsiteY7" fmla="*/ 446648 h 1989840"/>
                <a:gd name="connsiteX8" fmla="*/ 819 w 1778077"/>
                <a:gd name="connsiteY8" fmla="*/ 446648 h 1989840"/>
                <a:gd name="connsiteX9" fmla="*/ 14662 w 1778077"/>
                <a:gd name="connsiteY9" fmla="*/ 399252 h 1989840"/>
                <a:gd name="connsiteX10" fmla="*/ 1083388 w 1778077"/>
                <a:gd name="connsiteY10" fmla="*/ 0 h 19898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778077" h="1989840">
                  <a:moveTo>
                    <a:pt x="1083388" y="0"/>
                  </a:moveTo>
                  <a:lnTo>
                    <a:pt x="1772032" y="700270"/>
                  </a:lnTo>
                  <a:cubicBezTo>
                    <a:pt x="1780756" y="710367"/>
                    <a:pt x="1777734" y="743948"/>
                    <a:pt x="1776851" y="759382"/>
                  </a:cubicBezTo>
                  <a:cubicBezTo>
                    <a:pt x="1775968" y="774816"/>
                    <a:pt x="1722674" y="1326213"/>
                    <a:pt x="1695586" y="1609628"/>
                  </a:cubicBezTo>
                  <a:lnTo>
                    <a:pt x="695246" y="1989000"/>
                  </a:lnTo>
                  <a:cubicBezTo>
                    <a:pt x="684265" y="1991853"/>
                    <a:pt x="664743" y="1987233"/>
                    <a:pt x="655897" y="1978344"/>
                  </a:cubicBezTo>
                  <a:cubicBezTo>
                    <a:pt x="647051" y="1969455"/>
                    <a:pt x="273355" y="1543116"/>
                    <a:pt x="82084" y="1325502"/>
                  </a:cubicBezTo>
                  <a:lnTo>
                    <a:pt x="818" y="446648"/>
                  </a:lnTo>
                  <a:cubicBezTo>
                    <a:pt x="818" y="446648"/>
                    <a:pt x="3677" y="461379"/>
                    <a:pt x="819" y="446648"/>
                  </a:cubicBezTo>
                  <a:cubicBezTo>
                    <a:pt x="-2039" y="431917"/>
                    <a:pt x="2576" y="404377"/>
                    <a:pt x="14662" y="399252"/>
                  </a:cubicBezTo>
                  <a:cubicBezTo>
                    <a:pt x="26748" y="394127"/>
                    <a:pt x="727146" y="133084"/>
                    <a:pt x="1083388" y="0"/>
                  </a:cubicBezTo>
                  <a:close/>
                </a:path>
              </a:pathLst>
            </a:custGeom>
            <a:solidFill>
              <a:srgbClr val="FFC000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2" name="フリーフォーム: 図形 101">
              <a:extLst>
                <a:ext uri="{FF2B5EF4-FFF2-40B4-BE49-F238E27FC236}">
                  <a16:creationId xmlns:a16="http://schemas.microsoft.com/office/drawing/2014/main" id="{5AD71586-7378-40C0-9E92-DA6E150DDA35}"/>
                </a:ext>
              </a:extLst>
            </p:cNvPr>
            <p:cNvSpPr/>
            <p:nvPr/>
          </p:nvSpPr>
          <p:spPr>
            <a:xfrm>
              <a:off x="1261358" y="976018"/>
              <a:ext cx="823079" cy="919861"/>
            </a:xfrm>
            <a:custGeom>
              <a:avLst/>
              <a:gdLst>
                <a:gd name="connsiteX0" fmla="*/ 458143 w 1088213"/>
                <a:gd name="connsiteY0" fmla="*/ 0 h 1933020"/>
                <a:gd name="connsiteX1" fmla="*/ 1088213 w 1088213"/>
                <a:gd name="connsiteY1" fmla="*/ 716849 h 1933020"/>
                <a:gd name="connsiteX2" fmla="*/ 1007836 w 1088213"/>
                <a:gd name="connsiteY2" fmla="*/ 1557797 h 1933020"/>
                <a:gd name="connsiteX3" fmla="*/ 18436 w 1088213"/>
                <a:gd name="connsiteY3" fmla="*/ 1933020 h 1933020"/>
                <a:gd name="connsiteX4" fmla="*/ 14743 w 1088213"/>
                <a:gd name="connsiteY4" fmla="*/ 1928818 h 1933020"/>
                <a:gd name="connsiteX5" fmla="*/ 0 w 1088213"/>
                <a:gd name="connsiteY5" fmla="*/ 1129546 h 1933020"/>
                <a:gd name="connsiteX6" fmla="*/ 1088212 w 1088213"/>
                <a:gd name="connsiteY6" fmla="*/ 716849 h 1933020"/>
                <a:gd name="connsiteX7" fmla="*/ 458142 w 1088213"/>
                <a:gd name="connsiteY7" fmla="*/ 0 h 1933020"/>
                <a:gd name="connsiteX8" fmla="*/ 458143 w 1088213"/>
                <a:gd name="connsiteY8" fmla="*/ 0 h 1933020"/>
                <a:gd name="connsiteX0" fmla="*/ 458142 w 1088213"/>
                <a:gd name="connsiteY0" fmla="*/ 0 h 1933020"/>
                <a:gd name="connsiteX1" fmla="*/ 1088213 w 1088213"/>
                <a:gd name="connsiteY1" fmla="*/ 716849 h 1933020"/>
                <a:gd name="connsiteX2" fmla="*/ 1007836 w 1088213"/>
                <a:gd name="connsiteY2" fmla="*/ 1557797 h 1933020"/>
                <a:gd name="connsiteX3" fmla="*/ 18436 w 1088213"/>
                <a:gd name="connsiteY3" fmla="*/ 1933020 h 1933020"/>
                <a:gd name="connsiteX4" fmla="*/ 14743 w 1088213"/>
                <a:gd name="connsiteY4" fmla="*/ 1928818 h 1933020"/>
                <a:gd name="connsiteX5" fmla="*/ 0 w 1088213"/>
                <a:gd name="connsiteY5" fmla="*/ 1129546 h 1933020"/>
                <a:gd name="connsiteX6" fmla="*/ 1088212 w 1088213"/>
                <a:gd name="connsiteY6" fmla="*/ 716849 h 1933020"/>
                <a:gd name="connsiteX7" fmla="*/ 458142 w 1088213"/>
                <a:gd name="connsiteY7" fmla="*/ 0 h 1933020"/>
                <a:gd name="connsiteX0" fmla="*/ 1088212 w 1088213"/>
                <a:gd name="connsiteY0" fmla="*/ 0 h 1216171"/>
                <a:gd name="connsiteX1" fmla="*/ 1088213 w 1088213"/>
                <a:gd name="connsiteY1" fmla="*/ 0 h 1216171"/>
                <a:gd name="connsiteX2" fmla="*/ 1007836 w 1088213"/>
                <a:gd name="connsiteY2" fmla="*/ 840948 h 1216171"/>
                <a:gd name="connsiteX3" fmla="*/ 18436 w 1088213"/>
                <a:gd name="connsiteY3" fmla="*/ 1216171 h 1216171"/>
                <a:gd name="connsiteX4" fmla="*/ 14743 w 1088213"/>
                <a:gd name="connsiteY4" fmla="*/ 1211969 h 1216171"/>
                <a:gd name="connsiteX5" fmla="*/ 0 w 1088213"/>
                <a:gd name="connsiteY5" fmla="*/ 412697 h 1216171"/>
                <a:gd name="connsiteX6" fmla="*/ 1088212 w 1088213"/>
                <a:gd name="connsiteY6" fmla="*/ 0 h 12161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88213" h="1216171">
                  <a:moveTo>
                    <a:pt x="1088212" y="0"/>
                  </a:moveTo>
                  <a:lnTo>
                    <a:pt x="1088213" y="0"/>
                  </a:lnTo>
                  <a:lnTo>
                    <a:pt x="1007836" y="840948"/>
                  </a:lnTo>
                  <a:lnTo>
                    <a:pt x="18436" y="1216171"/>
                  </a:lnTo>
                  <a:lnTo>
                    <a:pt x="14743" y="1211969"/>
                  </a:lnTo>
                  <a:lnTo>
                    <a:pt x="0" y="412697"/>
                  </a:lnTo>
                  <a:lnTo>
                    <a:pt x="1088212" y="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3" name="フリーフォーム: 図形 102">
              <a:extLst>
                <a:ext uri="{FF2B5EF4-FFF2-40B4-BE49-F238E27FC236}">
                  <a16:creationId xmlns:a16="http://schemas.microsoft.com/office/drawing/2014/main" id="{B459B76C-AA90-483D-8F08-D942CC6F1315}"/>
                </a:ext>
              </a:extLst>
            </p:cNvPr>
            <p:cNvSpPr/>
            <p:nvPr/>
          </p:nvSpPr>
          <p:spPr>
            <a:xfrm>
              <a:off x="747739" y="747447"/>
              <a:ext cx="490056" cy="1145841"/>
            </a:xfrm>
            <a:custGeom>
              <a:avLst/>
              <a:gdLst>
                <a:gd name="connsiteX0" fmla="*/ 1 w 647914"/>
                <a:gd name="connsiteY0" fmla="*/ 0 h 1514945"/>
                <a:gd name="connsiteX1" fmla="*/ 630070 w 647914"/>
                <a:gd name="connsiteY1" fmla="*/ 716848 h 1514945"/>
                <a:gd name="connsiteX2" fmla="*/ 633171 w 647914"/>
                <a:gd name="connsiteY2" fmla="*/ 715672 h 1514945"/>
                <a:gd name="connsiteX3" fmla="*/ 647914 w 647914"/>
                <a:gd name="connsiteY3" fmla="*/ 1514945 h 1514945"/>
                <a:gd name="connsiteX4" fmla="*/ 80377 w 647914"/>
                <a:gd name="connsiteY4" fmla="*/ 869242 h 1514945"/>
                <a:gd name="connsiteX5" fmla="*/ 0 w 647914"/>
                <a:gd name="connsiteY5" fmla="*/ 0 h 1514945"/>
                <a:gd name="connsiteX6" fmla="*/ 1 w 647914"/>
                <a:gd name="connsiteY6" fmla="*/ 0 h 1514945"/>
                <a:gd name="connsiteX0" fmla="*/ 1 w 647914"/>
                <a:gd name="connsiteY0" fmla="*/ 0 h 1514945"/>
                <a:gd name="connsiteX1" fmla="*/ 630070 w 647914"/>
                <a:gd name="connsiteY1" fmla="*/ 716848 h 1514945"/>
                <a:gd name="connsiteX2" fmla="*/ 647914 w 647914"/>
                <a:gd name="connsiteY2" fmla="*/ 1514945 h 1514945"/>
                <a:gd name="connsiteX3" fmla="*/ 80377 w 647914"/>
                <a:gd name="connsiteY3" fmla="*/ 869242 h 1514945"/>
                <a:gd name="connsiteX4" fmla="*/ 0 w 647914"/>
                <a:gd name="connsiteY4" fmla="*/ 0 h 1514945"/>
                <a:gd name="connsiteX5" fmla="*/ 1 w 647914"/>
                <a:gd name="connsiteY5" fmla="*/ 0 h 15149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47914" h="1514945">
                  <a:moveTo>
                    <a:pt x="1" y="0"/>
                  </a:moveTo>
                  <a:lnTo>
                    <a:pt x="630070" y="716848"/>
                  </a:lnTo>
                  <a:lnTo>
                    <a:pt x="647914" y="1514945"/>
                  </a:lnTo>
                  <a:lnTo>
                    <a:pt x="80377" y="869242"/>
                  </a:lnTo>
                  <a:lnTo>
                    <a:pt x="0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04" name="楕円 103">
              <a:extLst>
                <a:ext uri="{FF2B5EF4-FFF2-40B4-BE49-F238E27FC236}">
                  <a16:creationId xmlns:a16="http://schemas.microsoft.com/office/drawing/2014/main" id="{C04F4F6B-75B3-40B8-A9E4-984EAB0B5247}"/>
                </a:ext>
              </a:extLst>
            </p:cNvPr>
            <p:cNvSpPr/>
            <p:nvPr/>
          </p:nvSpPr>
          <p:spPr>
            <a:xfrm>
              <a:off x="1229706" y="681451"/>
              <a:ext cx="376876" cy="26722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" name="楕円 104">
              <a:extLst>
                <a:ext uri="{FF2B5EF4-FFF2-40B4-BE49-F238E27FC236}">
                  <a16:creationId xmlns:a16="http://schemas.microsoft.com/office/drawing/2014/main" id="{63E570E4-6107-41E4-A057-5D2286F6674B}"/>
                </a:ext>
              </a:extLst>
            </p:cNvPr>
            <p:cNvSpPr/>
            <p:nvPr/>
          </p:nvSpPr>
          <p:spPr>
            <a:xfrm rot="20700000">
              <a:off x="1346131" y="1643917"/>
              <a:ext cx="183150" cy="14651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6" name="楕円 105">
              <a:extLst>
                <a:ext uri="{FF2B5EF4-FFF2-40B4-BE49-F238E27FC236}">
                  <a16:creationId xmlns:a16="http://schemas.microsoft.com/office/drawing/2014/main" id="{4C9B36D7-2F17-4EF8-9DB6-0A818D441516}"/>
                </a:ext>
              </a:extLst>
            </p:cNvPr>
            <p:cNvSpPr/>
            <p:nvPr/>
          </p:nvSpPr>
          <p:spPr>
            <a:xfrm rot="20700000">
              <a:off x="1838656" y="1141741"/>
              <a:ext cx="183150" cy="14651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7" name="楕円 106">
              <a:extLst>
                <a:ext uri="{FF2B5EF4-FFF2-40B4-BE49-F238E27FC236}">
                  <a16:creationId xmlns:a16="http://schemas.microsoft.com/office/drawing/2014/main" id="{C320D506-28B4-4326-851B-78A886AD487F}"/>
                </a:ext>
              </a:extLst>
            </p:cNvPr>
            <p:cNvSpPr/>
            <p:nvPr/>
          </p:nvSpPr>
          <p:spPr>
            <a:xfrm rot="20700000">
              <a:off x="821063" y="1013493"/>
              <a:ext cx="109540" cy="16273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8" name="楕円 107">
              <a:extLst>
                <a:ext uri="{FF2B5EF4-FFF2-40B4-BE49-F238E27FC236}">
                  <a16:creationId xmlns:a16="http://schemas.microsoft.com/office/drawing/2014/main" id="{C8307A50-F6A5-4DB3-8B2D-3D03D2D571A1}"/>
                </a:ext>
              </a:extLst>
            </p:cNvPr>
            <p:cNvSpPr/>
            <p:nvPr/>
          </p:nvSpPr>
          <p:spPr>
            <a:xfrm rot="20700000">
              <a:off x="1060614" y="1513343"/>
              <a:ext cx="111450" cy="16557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" name="楕円 108">
              <a:extLst>
                <a:ext uri="{FF2B5EF4-FFF2-40B4-BE49-F238E27FC236}">
                  <a16:creationId xmlns:a16="http://schemas.microsoft.com/office/drawing/2014/main" id="{AFF48D00-7E8D-4716-BC0B-B72EBA507C27}"/>
                </a:ext>
              </a:extLst>
            </p:cNvPr>
            <p:cNvSpPr/>
            <p:nvPr/>
          </p:nvSpPr>
          <p:spPr>
            <a:xfrm rot="20700000">
              <a:off x="1596956" y="1389917"/>
              <a:ext cx="183150" cy="14651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0" name="グループ化 109">
            <a:extLst>
              <a:ext uri="{FF2B5EF4-FFF2-40B4-BE49-F238E27FC236}">
                <a16:creationId xmlns:a16="http://schemas.microsoft.com/office/drawing/2014/main" id="{1E4FAE3B-AA6E-41E0-81E9-01CDB357C477}"/>
              </a:ext>
            </a:extLst>
          </p:cNvPr>
          <p:cNvGrpSpPr/>
          <p:nvPr/>
        </p:nvGrpSpPr>
        <p:grpSpPr>
          <a:xfrm>
            <a:off x="4270323" y="1461314"/>
            <a:ext cx="1400378" cy="1567156"/>
            <a:chOff x="2522730" y="368660"/>
            <a:chExt cx="1400378" cy="1567156"/>
          </a:xfrm>
        </p:grpSpPr>
        <p:sp>
          <p:nvSpPr>
            <p:cNvPr id="111" name="フリーフォーム: 図形 110">
              <a:extLst>
                <a:ext uri="{FF2B5EF4-FFF2-40B4-BE49-F238E27FC236}">
                  <a16:creationId xmlns:a16="http://schemas.microsoft.com/office/drawing/2014/main" id="{4FC7E76F-C978-4096-BB3A-E362842F8C49}"/>
                </a:ext>
              </a:extLst>
            </p:cNvPr>
            <p:cNvSpPr/>
            <p:nvPr/>
          </p:nvSpPr>
          <p:spPr>
            <a:xfrm>
              <a:off x="2522730" y="368660"/>
              <a:ext cx="1400378" cy="1567156"/>
            </a:xfrm>
            <a:custGeom>
              <a:avLst/>
              <a:gdLst>
                <a:gd name="connsiteX0" fmla="*/ 1082570 w 1778686"/>
                <a:gd name="connsiteY0" fmla="*/ 0 h 1989000"/>
                <a:gd name="connsiteX1" fmla="*/ 1778686 w 1778686"/>
                <a:gd name="connsiteY1" fmla="*/ 709877 h 1989000"/>
                <a:gd name="connsiteX2" fmla="*/ 1170130 w 1778686"/>
                <a:gd name="connsiteY2" fmla="*/ 940667 h 1989000"/>
                <a:gd name="connsiteX3" fmla="*/ 1170130 w 1778686"/>
                <a:gd name="connsiteY3" fmla="*/ 989166 h 1989000"/>
                <a:gd name="connsiteX4" fmla="*/ 1776033 w 1778686"/>
                <a:gd name="connsiteY4" fmla="*/ 759382 h 1989000"/>
                <a:gd name="connsiteX5" fmla="*/ 1776034 w 1778686"/>
                <a:gd name="connsiteY5" fmla="*/ 759382 h 1989000"/>
                <a:gd name="connsiteX6" fmla="*/ 1694768 w 1778686"/>
                <a:gd name="connsiteY6" fmla="*/ 1609628 h 1989000"/>
                <a:gd name="connsiteX7" fmla="*/ 694428 w 1778686"/>
                <a:gd name="connsiteY7" fmla="*/ 1989000 h 1989000"/>
                <a:gd name="connsiteX8" fmla="*/ 690694 w 1778686"/>
                <a:gd name="connsiteY8" fmla="*/ 1984752 h 1989000"/>
                <a:gd name="connsiteX9" fmla="*/ 682702 w 1778686"/>
                <a:gd name="connsiteY9" fmla="*/ 1551443 h 1989000"/>
                <a:gd name="connsiteX10" fmla="*/ 645534 w 1778686"/>
                <a:gd name="connsiteY10" fmla="*/ 1551443 h 1989000"/>
                <a:gd name="connsiteX11" fmla="*/ 655079 w 1778686"/>
                <a:gd name="connsiteY11" fmla="*/ 1978344 h 1989000"/>
                <a:gd name="connsiteX12" fmla="*/ 81266 w 1778686"/>
                <a:gd name="connsiteY12" fmla="*/ 1325502 h 1989000"/>
                <a:gd name="connsiteX13" fmla="*/ 0 w 1778686"/>
                <a:gd name="connsiteY13" fmla="*/ 446648 h 1989000"/>
                <a:gd name="connsiteX14" fmla="*/ 1 w 1778686"/>
                <a:gd name="connsiteY14" fmla="*/ 446648 h 1989000"/>
                <a:gd name="connsiteX15" fmla="*/ 270030 w 1778686"/>
                <a:gd name="connsiteY15" fmla="*/ 753868 h 1989000"/>
                <a:gd name="connsiteX16" fmla="*/ 270030 w 1778686"/>
                <a:gd name="connsiteY16" fmla="*/ 690722 h 1989000"/>
                <a:gd name="connsiteX17" fmla="*/ 13844 w 1778686"/>
                <a:gd name="connsiteY17" fmla="*/ 399252 h 1989000"/>
                <a:gd name="connsiteX0" fmla="*/ 1082570 w 1778686"/>
                <a:gd name="connsiteY0" fmla="*/ 0 h 1989000"/>
                <a:gd name="connsiteX1" fmla="*/ 1778686 w 1778686"/>
                <a:gd name="connsiteY1" fmla="*/ 709877 h 1989000"/>
                <a:gd name="connsiteX2" fmla="*/ 1170130 w 1778686"/>
                <a:gd name="connsiteY2" fmla="*/ 940667 h 1989000"/>
                <a:gd name="connsiteX3" fmla="*/ 1170130 w 1778686"/>
                <a:gd name="connsiteY3" fmla="*/ 989166 h 1989000"/>
                <a:gd name="connsiteX4" fmla="*/ 1776033 w 1778686"/>
                <a:gd name="connsiteY4" fmla="*/ 759382 h 1989000"/>
                <a:gd name="connsiteX5" fmla="*/ 1776034 w 1778686"/>
                <a:gd name="connsiteY5" fmla="*/ 759382 h 1989000"/>
                <a:gd name="connsiteX6" fmla="*/ 1694768 w 1778686"/>
                <a:gd name="connsiteY6" fmla="*/ 1609628 h 1989000"/>
                <a:gd name="connsiteX7" fmla="*/ 694428 w 1778686"/>
                <a:gd name="connsiteY7" fmla="*/ 1989000 h 1989000"/>
                <a:gd name="connsiteX8" fmla="*/ 690694 w 1778686"/>
                <a:gd name="connsiteY8" fmla="*/ 1984752 h 1989000"/>
                <a:gd name="connsiteX9" fmla="*/ 682702 w 1778686"/>
                <a:gd name="connsiteY9" fmla="*/ 1551443 h 1989000"/>
                <a:gd name="connsiteX10" fmla="*/ 645534 w 1778686"/>
                <a:gd name="connsiteY10" fmla="*/ 1551443 h 1989000"/>
                <a:gd name="connsiteX11" fmla="*/ 655079 w 1778686"/>
                <a:gd name="connsiteY11" fmla="*/ 1978344 h 1989000"/>
                <a:gd name="connsiteX12" fmla="*/ 81266 w 1778686"/>
                <a:gd name="connsiteY12" fmla="*/ 1325502 h 1989000"/>
                <a:gd name="connsiteX13" fmla="*/ 0 w 1778686"/>
                <a:gd name="connsiteY13" fmla="*/ 446648 h 1989000"/>
                <a:gd name="connsiteX14" fmla="*/ 1 w 1778686"/>
                <a:gd name="connsiteY14" fmla="*/ 446648 h 1989000"/>
                <a:gd name="connsiteX15" fmla="*/ 270030 w 1778686"/>
                <a:gd name="connsiteY15" fmla="*/ 690722 h 1989000"/>
                <a:gd name="connsiteX16" fmla="*/ 13844 w 1778686"/>
                <a:gd name="connsiteY16" fmla="*/ 399252 h 1989000"/>
                <a:gd name="connsiteX17" fmla="*/ 1082570 w 1778686"/>
                <a:gd name="connsiteY17" fmla="*/ 0 h 1989000"/>
                <a:gd name="connsiteX0" fmla="*/ 1082570 w 1778686"/>
                <a:gd name="connsiteY0" fmla="*/ 0 h 1989000"/>
                <a:gd name="connsiteX1" fmla="*/ 1778686 w 1778686"/>
                <a:gd name="connsiteY1" fmla="*/ 709877 h 1989000"/>
                <a:gd name="connsiteX2" fmla="*/ 1170130 w 1778686"/>
                <a:gd name="connsiteY2" fmla="*/ 940667 h 1989000"/>
                <a:gd name="connsiteX3" fmla="*/ 1170130 w 1778686"/>
                <a:gd name="connsiteY3" fmla="*/ 989166 h 1989000"/>
                <a:gd name="connsiteX4" fmla="*/ 1776033 w 1778686"/>
                <a:gd name="connsiteY4" fmla="*/ 759382 h 1989000"/>
                <a:gd name="connsiteX5" fmla="*/ 1776034 w 1778686"/>
                <a:gd name="connsiteY5" fmla="*/ 759382 h 1989000"/>
                <a:gd name="connsiteX6" fmla="*/ 1694768 w 1778686"/>
                <a:gd name="connsiteY6" fmla="*/ 1609628 h 1989000"/>
                <a:gd name="connsiteX7" fmla="*/ 694428 w 1778686"/>
                <a:gd name="connsiteY7" fmla="*/ 1989000 h 1989000"/>
                <a:gd name="connsiteX8" fmla="*/ 690694 w 1778686"/>
                <a:gd name="connsiteY8" fmla="*/ 1984752 h 1989000"/>
                <a:gd name="connsiteX9" fmla="*/ 682702 w 1778686"/>
                <a:gd name="connsiteY9" fmla="*/ 1551443 h 1989000"/>
                <a:gd name="connsiteX10" fmla="*/ 645534 w 1778686"/>
                <a:gd name="connsiteY10" fmla="*/ 1551443 h 1989000"/>
                <a:gd name="connsiteX11" fmla="*/ 655079 w 1778686"/>
                <a:gd name="connsiteY11" fmla="*/ 1978344 h 1989000"/>
                <a:gd name="connsiteX12" fmla="*/ 81266 w 1778686"/>
                <a:gd name="connsiteY12" fmla="*/ 1325502 h 1989000"/>
                <a:gd name="connsiteX13" fmla="*/ 0 w 1778686"/>
                <a:gd name="connsiteY13" fmla="*/ 446648 h 1989000"/>
                <a:gd name="connsiteX14" fmla="*/ 1 w 1778686"/>
                <a:gd name="connsiteY14" fmla="*/ 446648 h 1989000"/>
                <a:gd name="connsiteX15" fmla="*/ 13844 w 1778686"/>
                <a:gd name="connsiteY15" fmla="*/ 399252 h 1989000"/>
                <a:gd name="connsiteX16" fmla="*/ 1082570 w 1778686"/>
                <a:gd name="connsiteY16" fmla="*/ 0 h 1989000"/>
                <a:gd name="connsiteX0" fmla="*/ 1082570 w 1778686"/>
                <a:gd name="connsiteY0" fmla="*/ 0 h 1989000"/>
                <a:gd name="connsiteX1" fmla="*/ 1778686 w 1778686"/>
                <a:gd name="connsiteY1" fmla="*/ 709877 h 1989000"/>
                <a:gd name="connsiteX2" fmla="*/ 1170130 w 1778686"/>
                <a:gd name="connsiteY2" fmla="*/ 989166 h 1989000"/>
                <a:gd name="connsiteX3" fmla="*/ 1776033 w 1778686"/>
                <a:gd name="connsiteY3" fmla="*/ 759382 h 1989000"/>
                <a:gd name="connsiteX4" fmla="*/ 1776034 w 1778686"/>
                <a:gd name="connsiteY4" fmla="*/ 759382 h 1989000"/>
                <a:gd name="connsiteX5" fmla="*/ 1694768 w 1778686"/>
                <a:gd name="connsiteY5" fmla="*/ 1609628 h 1989000"/>
                <a:gd name="connsiteX6" fmla="*/ 694428 w 1778686"/>
                <a:gd name="connsiteY6" fmla="*/ 1989000 h 1989000"/>
                <a:gd name="connsiteX7" fmla="*/ 690694 w 1778686"/>
                <a:gd name="connsiteY7" fmla="*/ 1984752 h 1989000"/>
                <a:gd name="connsiteX8" fmla="*/ 682702 w 1778686"/>
                <a:gd name="connsiteY8" fmla="*/ 1551443 h 1989000"/>
                <a:gd name="connsiteX9" fmla="*/ 645534 w 1778686"/>
                <a:gd name="connsiteY9" fmla="*/ 1551443 h 1989000"/>
                <a:gd name="connsiteX10" fmla="*/ 655079 w 1778686"/>
                <a:gd name="connsiteY10" fmla="*/ 1978344 h 1989000"/>
                <a:gd name="connsiteX11" fmla="*/ 81266 w 1778686"/>
                <a:gd name="connsiteY11" fmla="*/ 1325502 h 1989000"/>
                <a:gd name="connsiteX12" fmla="*/ 0 w 1778686"/>
                <a:gd name="connsiteY12" fmla="*/ 446648 h 1989000"/>
                <a:gd name="connsiteX13" fmla="*/ 1 w 1778686"/>
                <a:gd name="connsiteY13" fmla="*/ 446648 h 1989000"/>
                <a:gd name="connsiteX14" fmla="*/ 13844 w 1778686"/>
                <a:gd name="connsiteY14" fmla="*/ 399252 h 1989000"/>
                <a:gd name="connsiteX15" fmla="*/ 1082570 w 1778686"/>
                <a:gd name="connsiteY15" fmla="*/ 0 h 1989000"/>
                <a:gd name="connsiteX0" fmla="*/ 1082570 w 1778686"/>
                <a:gd name="connsiteY0" fmla="*/ 0 h 1989000"/>
                <a:gd name="connsiteX1" fmla="*/ 1778686 w 1778686"/>
                <a:gd name="connsiteY1" fmla="*/ 709877 h 1989000"/>
                <a:gd name="connsiteX2" fmla="*/ 1776033 w 1778686"/>
                <a:gd name="connsiteY2" fmla="*/ 759382 h 1989000"/>
                <a:gd name="connsiteX3" fmla="*/ 1776034 w 1778686"/>
                <a:gd name="connsiteY3" fmla="*/ 759382 h 1989000"/>
                <a:gd name="connsiteX4" fmla="*/ 1694768 w 1778686"/>
                <a:gd name="connsiteY4" fmla="*/ 1609628 h 1989000"/>
                <a:gd name="connsiteX5" fmla="*/ 694428 w 1778686"/>
                <a:gd name="connsiteY5" fmla="*/ 1989000 h 1989000"/>
                <a:gd name="connsiteX6" fmla="*/ 690694 w 1778686"/>
                <a:gd name="connsiteY6" fmla="*/ 1984752 h 1989000"/>
                <a:gd name="connsiteX7" fmla="*/ 682702 w 1778686"/>
                <a:gd name="connsiteY7" fmla="*/ 1551443 h 1989000"/>
                <a:gd name="connsiteX8" fmla="*/ 645534 w 1778686"/>
                <a:gd name="connsiteY8" fmla="*/ 1551443 h 1989000"/>
                <a:gd name="connsiteX9" fmla="*/ 655079 w 1778686"/>
                <a:gd name="connsiteY9" fmla="*/ 1978344 h 1989000"/>
                <a:gd name="connsiteX10" fmla="*/ 81266 w 1778686"/>
                <a:gd name="connsiteY10" fmla="*/ 1325502 h 1989000"/>
                <a:gd name="connsiteX11" fmla="*/ 0 w 1778686"/>
                <a:gd name="connsiteY11" fmla="*/ 446648 h 1989000"/>
                <a:gd name="connsiteX12" fmla="*/ 1 w 1778686"/>
                <a:gd name="connsiteY12" fmla="*/ 446648 h 1989000"/>
                <a:gd name="connsiteX13" fmla="*/ 13844 w 1778686"/>
                <a:gd name="connsiteY13" fmla="*/ 399252 h 1989000"/>
                <a:gd name="connsiteX14" fmla="*/ 1082570 w 1778686"/>
                <a:gd name="connsiteY14" fmla="*/ 0 h 1989000"/>
                <a:gd name="connsiteX0" fmla="*/ 1082570 w 1778686"/>
                <a:gd name="connsiteY0" fmla="*/ 0 h 1989000"/>
                <a:gd name="connsiteX1" fmla="*/ 1778686 w 1778686"/>
                <a:gd name="connsiteY1" fmla="*/ 709877 h 1989000"/>
                <a:gd name="connsiteX2" fmla="*/ 1776033 w 1778686"/>
                <a:gd name="connsiteY2" fmla="*/ 759382 h 1989000"/>
                <a:gd name="connsiteX3" fmla="*/ 1776034 w 1778686"/>
                <a:gd name="connsiteY3" fmla="*/ 759382 h 1989000"/>
                <a:gd name="connsiteX4" fmla="*/ 1694768 w 1778686"/>
                <a:gd name="connsiteY4" fmla="*/ 1609628 h 1989000"/>
                <a:gd name="connsiteX5" fmla="*/ 694428 w 1778686"/>
                <a:gd name="connsiteY5" fmla="*/ 1989000 h 1989000"/>
                <a:gd name="connsiteX6" fmla="*/ 690694 w 1778686"/>
                <a:gd name="connsiteY6" fmla="*/ 1984752 h 1989000"/>
                <a:gd name="connsiteX7" fmla="*/ 645534 w 1778686"/>
                <a:gd name="connsiteY7" fmla="*/ 1551443 h 1989000"/>
                <a:gd name="connsiteX8" fmla="*/ 655079 w 1778686"/>
                <a:gd name="connsiteY8" fmla="*/ 1978344 h 1989000"/>
                <a:gd name="connsiteX9" fmla="*/ 81266 w 1778686"/>
                <a:gd name="connsiteY9" fmla="*/ 1325502 h 1989000"/>
                <a:gd name="connsiteX10" fmla="*/ 0 w 1778686"/>
                <a:gd name="connsiteY10" fmla="*/ 446648 h 1989000"/>
                <a:gd name="connsiteX11" fmla="*/ 1 w 1778686"/>
                <a:gd name="connsiteY11" fmla="*/ 446648 h 1989000"/>
                <a:gd name="connsiteX12" fmla="*/ 13844 w 1778686"/>
                <a:gd name="connsiteY12" fmla="*/ 399252 h 1989000"/>
                <a:gd name="connsiteX13" fmla="*/ 1082570 w 1778686"/>
                <a:gd name="connsiteY13" fmla="*/ 0 h 1989000"/>
                <a:gd name="connsiteX0" fmla="*/ 1082570 w 1778686"/>
                <a:gd name="connsiteY0" fmla="*/ 0 h 1989000"/>
                <a:gd name="connsiteX1" fmla="*/ 1778686 w 1778686"/>
                <a:gd name="connsiteY1" fmla="*/ 709877 h 1989000"/>
                <a:gd name="connsiteX2" fmla="*/ 1776033 w 1778686"/>
                <a:gd name="connsiteY2" fmla="*/ 759382 h 1989000"/>
                <a:gd name="connsiteX3" fmla="*/ 1776034 w 1778686"/>
                <a:gd name="connsiteY3" fmla="*/ 759382 h 1989000"/>
                <a:gd name="connsiteX4" fmla="*/ 1694768 w 1778686"/>
                <a:gd name="connsiteY4" fmla="*/ 1609628 h 1989000"/>
                <a:gd name="connsiteX5" fmla="*/ 694428 w 1778686"/>
                <a:gd name="connsiteY5" fmla="*/ 1989000 h 1989000"/>
                <a:gd name="connsiteX6" fmla="*/ 690694 w 1778686"/>
                <a:gd name="connsiteY6" fmla="*/ 1984752 h 1989000"/>
                <a:gd name="connsiteX7" fmla="*/ 655079 w 1778686"/>
                <a:gd name="connsiteY7" fmla="*/ 1978344 h 1989000"/>
                <a:gd name="connsiteX8" fmla="*/ 81266 w 1778686"/>
                <a:gd name="connsiteY8" fmla="*/ 1325502 h 1989000"/>
                <a:gd name="connsiteX9" fmla="*/ 0 w 1778686"/>
                <a:gd name="connsiteY9" fmla="*/ 446648 h 1989000"/>
                <a:gd name="connsiteX10" fmla="*/ 1 w 1778686"/>
                <a:gd name="connsiteY10" fmla="*/ 446648 h 1989000"/>
                <a:gd name="connsiteX11" fmla="*/ 13844 w 1778686"/>
                <a:gd name="connsiteY11" fmla="*/ 399252 h 1989000"/>
                <a:gd name="connsiteX12" fmla="*/ 1082570 w 1778686"/>
                <a:gd name="connsiteY12" fmla="*/ 0 h 1989000"/>
                <a:gd name="connsiteX0" fmla="*/ 1082570 w 1778686"/>
                <a:gd name="connsiteY0" fmla="*/ 0 h 1989000"/>
                <a:gd name="connsiteX1" fmla="*/ 1778686 w 1778686"/>
                <a:gd name="connsiteY1" fmla="*/ 709877 h 1989000"/>
                <a:gd name="connsiteX2" fmla="*/ 1776033 w 1778686"/>
                <a:gd name="connsiteY2" fmla="*/ 759382 h 1989000"/>
                <a:gd name="connsiteX3" fmla="*/ 1776034 w 1778686"/>
                <a:gd name="connsiteY3" fmla="*/ 759382 h 1989000"/>
                <a:gd name="connsiteX4" fmla="*/ 1694768 w 1778686"/>
                <a:gd name="connsiteY4" fmla="*/ 1609628 h 1989000"/>
                <a:gd name="connsiteX5" fmla="*/ 694428 w 1778686"/>
                <a:gd name="connsiteY5" fmla="*/ 1989000 h 1989000"/>
                <a:gd name="connsiteX6" fmla="*/ 655079 w 1778686"/>
                <a:gd name="connsiteY6" fmla="*/ 1978344 h 1989000"/>
                <a:gd name="connsiteX7" fmla="*/ 81266 w 1778686"/>
                <a:gd name="connsiteY7" fmla="*/ 1325502 h 1989000"/>
                <a:gd name="connsiteX8" fmla="*/ 0 w 1778686"/>
                <a:gd name="connsiteY8" fmla="*/ 446648 h 1989000"/>
                <a:gd name="connsiteX9" fmla="*/ 1 w 1778686"/>
                <a:gd name="connsiteY9" fmla="*/ 446648 h 1989000"/>
                <a:gd name="connsiteX10" fmla="*/ 13844 w 1778686"/>
                <a:gd name="connsiteY10" fmla="*/ 399252 h 1989000"/>
                <a:gd name="connsiteX11" fmla="*/ 1082570 w 1778686"/>
                <a:gd name="connsiteY11" fmla="*/ 0 h 1989000"/>
                <a:gd name="connsiteX0" fmla="*/ 1082570 w 1778686"/>
                <a:gd name="connsiteY0" fmla="*/ 0 h 1989000"/>
                <a:gd name="connsiteX1" fmla="*/ 1778686 w 1778686"/>
                <a:gd name="connsiteY1" fmla="*/ 709877 h 1989000"/>
                <a:gd name="connsiteX2" fmla="*/ 1776033 w 1778686"/>
                <a:gd name="connsiteY2" fmla="*/ 759382 h 1989000"/>
                <a:gd name="connsiteX3" fmla="*/ 1776034 w 1778686"/>
                <a:gd name="connsiteY3" fmla="*/ 759382 h 1989000"/>
                <a:gd name="connsiteX4" fmla="*/ 1694768 w 1778686"/>
                <a:gd name="connsiteY4" fmla="*/ 1609628 h 1989000"/>
                <a:gd name="connsiteX5" fmla="*/ 694428 w 1778686"/>
                <a:gd name="connsiteY5" fmla="*/ 1989000 h 1989000"/>
                <a:gd name="connsiteX6" fmla="*/ 655079 w 1778686"/>
                <a:gd name="connsiteY6" fmla="*/ 1978344 h 1989000"/>
                <a:gd name="connsiteX7" fmla="*/ 81266 w 1778686"/>
                <a:gd name="connsiteY7" fmla="*/ 1325502 h 1989000"/>
                <a:gd name="connsiteX8" fmla="*/ 0 w 1778686"/>
                <a:gd name="connsiteY8" fmla="*/ 446648 h 1989000"/>
                <a:gd name="connsiteX9" fmla="*/ 1 w 1778686"/>
                <a:gd name="connsiteY9" fmla="*/ 446648 h 1989000"/>
                <a:gd name="connsiteX10" fmla="*/ 13844 w 1778686"/>
                <a:gd name="connsiteY10" fmla="*/ 399252 h 1989000"/>
                <a:gd name="connsiteX11" fmla="*/ 1082570 w 1778686"/>
                <a:gd name="connsiteY11" fmla="*/ 0 h 1989000"/>
                <a:gd name="connsiteX0" fmla="*/ 1082570 w 1778686"/>
                <a:gd name="connsiteY0" fmla="*/ 0 h 1989000"/>
                <a:gd name="connsiteX1" fmla="*/ 1778686 w 1778686"/>
                <a:gd name="connsiteY1" fmla="*/ 709877 h 1989000"/>
                <a:gd name="connsiteX2" fmla="*/ 1776033 w 1778686"/>
                <a:gd name="connsiteY2" fmla="*/ 759382 h 1989000"/>
                <a:gd name="connsiteX3" fmla="*/ 1776034 w 1778686"/>
                <a:gd name="connsiteY3" fmla="*/ 759382 h 1989000"/>
                <a:gd name="connsiteX4" fmla="*/ 1694768 w 1778686"/>
                <a:gd name="connsiteY4" fmla="*/ 1609628 h 1989000"/>
                <a:gd name="connsiteX5" fmla="*/ 694428 w 1778686"/>
                <a:gd name="connsiteY5" fmla="*/ 1989000 h 1989000"/>
                <a:gd name="connsiteX6" fmla="*/ 655079 w 1778686"/>
                <a:gd name="connsiteY6" fmla="*/ 1978344 h 1989000"/>
                <a:gd name="connsiteX7" fmla="*/ 81266 w 1778686"/>
                <a:gd name="connsiteY7" fmla="*/ 1325502 h 1989000"/>
                <a:gd name="connsiteX8" fmla="*/ 0 w 1778686"/>
                <a:gd name="connsiteY8" fmla="*/ 446648 h 1989000"/>
                <a:gd name="connsiteX9" fmla="*/ 1 w 1778686"/>
                <a:gd name="connsiteY9" fmla="*/ 446648 h 1989000"/>
                <a:gd name="connsiteX10" fmla="*/ 13844 w 1778686"/>
                <a:gd name="connsiteY10" fmla="*/ 399252 h 1989000"/>
                <a:gd name="connsiteX11" fmla="*/ 1082570 w 1778686"/>
                <a:gd name="connsiteY11" fmla="*/ 0 h 1989000"/>
                <a:gd name="connsiteX0" fmla="*/ 1083388 w 1779504"/>
                <a:gd name="connsiteY0" fmla="*/ 0 h 1989000"/>
                <a:gd name="connsiteX1" fmla="*/ 1779504 w 1779504"/>
                <a:gd name="connsiteY1" fmla="*/ 709877 h 1989000"/>
                <a:gd name="connsiteX2" fmla="*/ 1776851 w 1779504"/>
                <a:gd name="connsiteY2" fmla="*/ 759382 h 1989000"/>
                <a:gd name="connsiteX3" fmla="*/ 1776852 w 1779504"/>
                <a:gd name="connsiteY3" fmla="*/ 759382 h 1989000"/>
                <a:gd name="connsiteX4" fmla="*/ 1695586 w 1779504"/>
                <a:gd name="connsiteY4" fmla="*/ 1609628 h 1989000"/>
                <a:gd name="connsiteX5" fmla="*/ 695246 w 1779504"/>
                <a:gd name="connsiteY5" fmla="*/ 1989000 h 1989000"/>
                <a:gd name="connsiteX6" fmla="*/ 655897 w 1779504"/>
                <a:gd name="connsiteY6" fmla="*/ 1978344 h 1989000"/>
                <a:gd name="connsiteX7" fmla="*/ 82084 w 1779504"/>
                <a:gd name="connsiteY7" fmla="*/ 1325502 h 1989000"/>
                <a:gd name="connsiteX8" fmla="*/ 818 w 1779504"/>
                <a:gd name="connsiteY8" fmla="*/ 446648 h 1989000"/>
                <a:gd name="connsiteX9" fmla="*/ 819 w 1779504"/>
                <a:gd name="connsiteY9" fmla="*/ 446648 h 1989000"/>
                <a:gd name="connsiteX10" fmla="*/ 14662 w 1779504"/>
                <a:gd name="connsiteY10" fmla="*/ 399252 h 1989000"/>
                <a:gd name="connsiteX11" fmla="*/ 1083388 w 1779504"/>
                <a:gd name="connsiteY11" fmla="*/ 0 h 1989000"/>
                <a:gd name="connsiteX0" fmla="*/ 1083388 w 1779504"/>
                <a:gd name="connsiteY0" fmla="*/ 0 h 1989000"/>
                <a:gd name="connsiteX1" fmla="*/ 1779504 w 1779504"/>
                <a:gd name="connsiteY1" fmla="*/ 709877 h 1989000"/>
                <a:gd name="connsiteX2" fmla="*/ 1776851 w 1779504"/>
                <a:gd name="connsiteY2" fmla="*/ 759382 h 1989000"/>
                <a:gd name="connsiteX3" fmla="*/ 1776852 w 1779504"/>
                <a:gd name="connsiteY3" fmla="*/ 759382 h 1989000"/>
                <a:gd name="connsiteX4" fmla="*/ 1695586 w 1779504"/>
                <a:gd name="connsiteY4" fmla="*/ 1609628 h 1989000"/>
                <a:gd name="connsiteX5" fmla="*/ 695246 w 1779504"/>
                <a:gd name="connsiteY5" fmla="*/ 1989000 h 1989000"/>
                <a:gd name="connsiteX6" fmla="*/ 655897 w 1779504"/>
                <a:gd name="connsiteY6" fmla="*/ 1978344 h 1989000"/>
                <a:gd name="connsiteX7" fmla="*/ 82084 w 1779504"/>
                <a:gd name="connsiteY7" fmla="*/ 1325502 h 1989000"/>
                <a:gd name="connsiteX8" fmla="*/ 818 w 1779504"/>
                <a:gd name="connsiteY8" fmla="*/ 446648 h 1989000"/>
                <a:gd name="connsiteX9" fmla="*/ 819 w 1779504"/>
                <a:gd name="connsiteY9" fmla="*/ 446648 h 1989000"/>
                <a:gd name="connsiteX10" fmla="*/ 14662 w 1779504"/>
                <a:gd name="connsiteY10" fmla="*/ 399252 h 1989000"/>
                <a:gd name="connsiteX11" fmla="*/ 1083388 w 1779504"/>
                <a:gd name="connsiteY11" fmla="*/ 0 h 1989000"/>
                <a:gd name="connsiteX0" fmla="*/ 1083388 w 1779504"/>
                <a:gd name="connsiteY0" fmla="*/ 0 h 1989840"/>
                <a:gd name="connsiteX1" fmla="*/ 1779504 w 1779504"/>
                <a:gd name="connsiteY1" fmla="*/ 709877 h 1989840"/>
                <a:gd name="connsiteX2" fmla="*/ 1776851 w 1779504"/>
                <a:gd name="connsiteY2" fmla="*/ 759382 h 1989840"/>
                <a:gd name="connsiteX3" fmla="*/ 1776852 w 1779504"/>
                <a:gd name="connsiteY3" fmla="*/ 759382 h 1989840"/>
                <a:gd name="connsiteX4" fmla="*/ 1695586 w 1779504"/>
                <a:gd name="connsiteY4" fmla="*/ 1609628 h 1989840"/>
                <a:gd name="connsiteX5" fmla="*/ 695246 w 1779504"/>
                <a:gd name="connsiteY5" fmla="*/ 1989000 h 1989840"/>
                <a:gd name="connsiteX6" fmla="*/ 655897 w 1779504"/>
                <a:gd name="connsiteY6" fmla="*/ 1978344 h 1989840"/>
                <a:gd name="connsiteX7" fmla="*/ 82084 w 1779504"/>
                <a:gd name="connsiteY7" fmla="*/ 1325502 h 1989840"/>
                <a:gd name="connsiteX8" fmla="*/ 818 w 1779504"/>
                <a:gd name="connsiteY8" fmla="*/ 446648 h 1989840"/>
                <a:gd name="connsiteX9" fmla="*/ 819 w 1779504"/>
                <a:gd name="connsiteY9" fmla="*/ 446648 h 1989840"/>
                <a:gd name="connsiteX10" fmla="*/ 14662 w 1779504"/>
                <a:gd name="connsiteY10" fmla="*/ 399252 h 1989840"/>
                <a:gd name="connsiteX11" fmla="*/ 1083388 w 1779504"/>
                <a:gd name="connsiteY11" fmla="*/ 0 h 1989840"/>
                <a:gd name="connsiteX0" fmla="*/ 1083388 w 1782480"/>
                <a:gd name="connsiteY0" fmla="*/ 0 h 1989840"/>
                <a:gd name="connsiteX1" fmla="*/ 1779504 w 1782480"/>
                <a:gd name="connsiteY1" fmla="*/ 709877 h 1989840"/>
                <a:gd name="connsiteX2" fmla="*/ 1776851 w 1782480"/>
                <a:gd name="connsiteY2" fmla="*/ 759382 h 1989840"/>
                <a:gd name="connsiteX3" fmla="*/ 1776852 w 1782480"/>
                <a:gd name="connsiteY3" fmla="*/ 759382 h 1989840"/>
                <a:gd name="connsiteX4" fmla="*/ 1695586 w 1782480"/>
                <a:gd name="connsiteY4" fmla="*/ 1609628 h 1989840"/>
                <a:gd name="connsiteX5" fmla="*/ 695246 w 1782480"/>
                <a:gd name="connsiteY5" fmla="*/ 1989000 h 1989840"/>
                <a:gd name="connsiteX6" fmla="*/ 655897 w 1782480"/>
                <a:gd name="connsiteY6" fmla="*/ 1978344 h 1989840"/>
                <a:gd name="connsiteX7" fmla="*/ 82084 w 1782480"/>
                <a:gd name="connsiteY7" fmla="*/ 1325502 h 1989840"/>
                <a:gd name="connsiteX8" fmla="*/ 818 w 1782480"/>
                <a:gd name="connsiteY8" fmla="*/ 446648 h 1989840"/>
                <a:gd name="connsiteX9" fmla="*/ 819 w 1782480"/>
                <a:gd name="connsiteY9" fmla="*/ 446648 h 1989840"/>
                <a:gd name="connsiteX10" fmla="*/ 14662 w 1782480"/>
                <a:gd name="connsiteY10" fmla="*/ 399252 h 1989840"/>
                <a:gd name="connsiteX11" fmla="*/ 1083388 w 1782480"/>
                <a:gd name="connsiteY11" fmla="*/ 0 h 1989840"/>
                <a:gd name="connsiteX0" fmla="*/ 1083388 w 1777741"/>
                <a:gd name="connsiteY0" fmla="*/ 0 h 1989840"/>
                <a:gd name="connsiteX1" fmla="*/ 1772032 w 1777741"/>
                <a:gd name="connsiteY1" fmla="*/ 700270 h 1989840"/>
                <a:gd name="connsiteX2" fmla="*/ 1776851 w 1777741"/>
                <a:gd name="connsiteY2" fmla="*/ 759382 h 1989840"/>
                <a:gd name="connsiteX3" fmla="*/ 1776852 w 1777741"/>
                <a:gd name="connsiteY3" fmla="*/ 759382 h 1989840"/>
                <a:gd name="connsiteX4" fmla="*/ 1695586 w 1777741"/>
                <a:gd name="connsiteY4" fmla="*/ 1609628 h 1989840"/>
                <a:gd name="connsiteX5" fmla="*/ 695246 w 1777741"/>
                <a:gd name="connsiteY5" fmla="*/ 1989000 h 1989840"/>
                <a:gd name="connsiteX6" fmla="*/ 655897 w 1777741"/>
                <a:gd name="connsiteY6" fmla="*/ 1978344 h 1989840"/>
                <a:gd name="connsiteX7" fmla="*/ 82084 w 1777741"/>
                <a:gd name="connsiteY7" fmla="*/ 1325502 h 1989840"/>
                <a:gd name="connsiteX8" fmla="*/ 818 w 1777741"/>
                <a:gd name="connsiteY8" fmla="*/ 446648 h 1989840"/>
                <a:gd name="connsiteX9" fmla="*/ 819 w 1777741"/>
                <a:gd name="connsiteY9" fmla="*/ 446648 h 1989840"/>
                <a:gd name="connsiteX10" fmla="*/ 14662 w 1777741"/>
                <a:gd name="connsiteY10" fmla="*/ 399252 h 1989840"/>
                <a:gd name="connsiteX11" fmla="*/ 1083388 w 1777741"/>
                <a:gd name="connsiteY11" fmla="*/ 0 h 1989840"/>
                <a:gd name="connsiteX0" fmla="*/ 1083388 w 1778077"/>
                <a:gd name="connsiteY0" fmla="*/ 0 h 1989840"/>
                <a:gd name="connsiteX1" fmla="*/ 1772032 w 1778077"/>
                <a:gd name="connsiteY1" fmla="*/ 700270 h 1989840"/>
                <a:gd name="connsiteX2" fmla="*/ 1776851 w 1778077"/>
                <a:gd name="connsiteY2" fmla="*/ 759382 h 1989840"/>
                <a:gd name="connsiteX3" fmla="*/ 1776852 w 1778077"/>
                <a:gd name="connsiteY3" fmla="*/ 759382 h 1989840"/>
                <a:gd name="connsiteX4" fmla="*/ 1695586 w 1778077"/>
                <a:gd name="connsiteY4" fmla="*/ 1609628 h 1989840"/>
                <a:gd name="connsiteX5" fmla="*/ 695246 w 1778077"/>
                <a:gd name="connsiteY5" fmla="*/ 1989000 h 1989840"/>
                <a:gd name="connsiteX6" fmla="*/ 655897 w 1778077"/>
                <a:gd name="connsiteY6" fmla="*/ 1978344 h 1989840"/>
                <a:gd name="connsiteX7" fmla="*/ 82084 w 1778077"/>
                <a:gd name="connsiteY7" fmla="*/ 1325502 h 1989840"/>
                <a:gd name="connsiteX8" fmla="*/ 818 w 1778077"/>
                <a:gd name="connsiteY8" fmla="*/ 446648 h 1989840"/>
                <a:gd name="connsiteX9" fmla="*/ 819 w 1778077"/>
                <a:gd name="connsiteY9" fmla="*/ 446648 h 1989840"/>
                <a:gd name="connsiteX10" fmla="*/ 14662 w 1778077"/>
                <a:gd name="connsiteY10" fmla="*/ 399252 h 1989840"/>
                <a:gd name="connsiteX11" fmla="*/ 1083388 w 1778077"/>
                <a:gd name="connsiteY11" fmla="*/ 0 h 1989840"/>
                <a:gd name="connsiteX0" fmla="*/ 1083388 w 1778077"/>
                <a:gd name="connsiteY0" fmla="*/ 0 h 1989840"/>
                <a:gd name="connsiteX1" fmla="*/ 1772032 w 1778077"/>
                <a:gd name="connsiteY1" fmla="*/ 700270 h 1989840"/>
                <a:gd name="connsiteX2" fmla="*/ 1776851 w 1778077"/>
                <a:gd name="connsiteY2" fmla="*/ 759382 h 1989840"/>
                <a:gd name="connsiteX3" fmla="*/ 1695586 w 1778077"/>
                <a:gd name="connsiteY3" fmla="*/ 1609628 h 1989840"/>
                <a:gd name="connsiteX4" fmla="*/ 695246 w 1778077"/>
                <a:gd name="connsiteY4" fmla="*/ 1989000 h 1989840"/>
                <a:gd name="connsiteX5" fmla="*/ 655897 w 1778077"/>
                <a:gd name="connsiteY5" fmla="*/ 1978344 h 1989840"/>
                <a:gd name="connsiteX6" fmla="*/ 82084 w 1778077"/>
                <a:gd name="connsiteY6" fmla="*/ 1325502 h 1989840"/>
                <a:gd name="connsiteX7" fmla="*/ 818 w 1778077"/>
                <a:gd name="connsiteY7" fmla="*/ 446648 h 1989840"/>
                <a:gd name="connsiteX8" fmla="*/ 819 w 1778077"/>
                <a:gd name="connsiteY8" fmla="*/ 446648 h 1989840"/>
                <a:gd name="connsiteX9" fmla="*/ 14662 w 1778077"/>
                <a:gd name="connsiteY9" fmla="*/ 399252 h 1989840"/>
                <a:gd name="connsiteX10" fmla="*/ 1083388 w 1778077"/>
                <a:gd name="connsiteY10" fmla="*/ 0 h 1989840"/>
                <a:gd name="connsiteX0" fmla="*/ 1083388 w 1778520"/>
                <a:gd name="connsiteY0" fmla="*/ 0 h 1989840"/>
                <a:gd name="connsiteX1" fmla="*/ 1772032 w 1778520"/>
                <a:gd name="connsiteY1" fmla="*/ 700270 h 1989840"/>
                <a:gd name="connsiteX2" fmla="*/ 1776851 w 1778520"/>
                <a:gd name="connsiteY2" fmla="*/ 759382 h 1989840"/>
                <a:gd name="connsiteX3" fmla="*/ 1695586 w 1778520"/>
                <a:gd name="connsiteY3" fmla="*/ 1609628 h 1989840"/>
                <a:gd name="connsiteX4" fmla="*/ 695246 w 1778520"/>
                <a:gd name="connsiteY4" fmla="*/ 1989000 h 1989840"/>
                <a:gd name="connsiteX5" fmla="*/ 655897 w 1778520"/>
                <a:gd name="connsiteY5" fmla="*/ 1978344 h 1989840"/>
                <a:gd name="connsiteX6" fmla="*/ 82084 w 1778520"/>
                <a:gd name="connsiteY6" fmla="*/ 1325502 h 1989840"/>
                <a:gd name="connsiteX7" fmla="*/ 818 w 1778520"/>
                <a:gd name="connsiteY7" fmla="*/ 446648 h 1989840"/>
                <a:gd name="connsiteX8" fmla="*/ 819 w 1778520"/>
                <a:gd name="connsiteY8" fmla="*/ 446648 h 1989840"/>
                <a:gd name="connsiteX9" fmla="*/ 14662 w 1778520"/>
                <a:gd name="connsiteY9" fmla="*/ 399252 h 1989840"/>
                <a:gd name="connsiteX10" fmla="*/ 1083388 w 1778520"/>
                <a:gd name="connsiteY10" fmla="*/ 0 h 1989840"/>
                <a:gd name="connsiteX0" fmla="*/ 1083388 w 1778077"/>
                <a:gd name="connsiteY0" fmla="*/ 0 h 1989840"/>
                <a:gd name="connsiteX1" fmla="*/ 1772032 w 1778077"/>
                <a:gd name="connsiteY1" fmla="*/ 700270 h 1989840"/>
                <a:gd name="connsiteX2" fmla="*/ 1776851 w 1778077"/>
                <a:gd name="connsiteY2" fmla="*/ 759382 h 1989840"/>
                <a:gd name="connsiteX3" fmla="*/ 1695586 w 1778077"/>
                <a:gd name="connsiteY3" fmla="*/ 1609628 h 1989840"/>
                <a:gd name="connsiteX4" fmla="*/ 695246 w 1778077"/>
                <a:gd name="connsiteY4" fmla="*/ 1989000 h 1989840"/>
                <a:gd name="connsiteX5" fmla="*/ 655897 w 1778077"/>
                <a:gd name="connsiteY5" fmla="*/ 1978344 h 1989840"/>
                <a:gd name="connsiteX6" fmla="*/ 82084 w 1778077"/>
                <a:gd name="connsiteY6" fmla="*/ 1325502 h 1989840"/>
                <a:gd name="connsiteX7" fmla="*/ 818 w 1778077"/>
                <a:gd name="connsiteY7" fmla="*/ 446648 h 1989840"/>
                <a:gd name="connsiteX8" fmla="*/ 819 w 1778077"/>
                <a:gd name="connsiteY8" fmla="*/ 446648 h 1989840"/>
                <a:gd name="connsiteX9" fmla="*/ 14662 w 1778077"/>
                <a:gd name="connsiteY9" fmla="*/ 399252 h 1989840"/>
                <a:gd name="connsiteX10" fmla="*/ 1083388 w 1778077"/>
                <a:gd name="connsiteY10" fmla="*/ 0 h 19898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778077" h="1989840">
                  <a:moveTo>
                    <a:pt x="1083388" y="0"/>
                  </a:moveTo>
                  <a:lnTo>
                    <a:pt x="1772032" y="700270"/>
                  </a:lnTo>
                  <a:cubicBezTo>
                    <a:pt x="1780756" y="710367"/>
                    <a:pt x="1777734" y="743948"/>
                    <a:pt x="1776851" y="759382"/>
                  </a:cubicBezTo>
                  <a:cubicBezTo>
                    <a:pt x="1775968" y="774816"/>
                    <a:pt x="1722674" y="1326213"/>
                    <a:pt x="1695586" y="1609628"/>
                  </a:cubicBezTo>
                  <a:lnTo>
                    <a:pt x="695246" y="1989000"/>
                  </a:lnTo>
                  <a:cubicBezTo>
                    <a:pt x="684265" y="1991853"/>
                    <a:pt x="664743" y="1987233"/>
                    <a:pt x="655897" y="1978344"/>
                  </a:cubicBezTo>
                  <a:cubicBezTo>
                    <a:pt x="647051" y="1969455"/>
                    <a:pt x="273355" y="1543116"/>
                    <a:pt x="82084" y="1325502"/>
                  </a:cubicBezTo>
                  <a:lnTo>
                    <a:pt x="818" y="446648"/>
                  </a:lnTo>
                  <a:cubicBezTo>
                    <a:pt x="818" y="446648"/>
                    <a:pt x="3677" y="461379"/>
                    <a:pt x="819" y="446648"/>
                  </a:cubicBezTo>
                  <a:cubicBezTo>
                    <a:pt x="-2039" y="431917"/>
                    <a:pt x="2576" y="404377"/>
                    <a:pt x="14662" y="399252"/>
                  </a:cubicBezTo>
                  <a:cubicBezTo>
                    <a:pt x="26748" y="394127"/>
                    <a:pt x="727146" y="133084"/>
                    <a:pt x="1083388" y="0"/>
                  </a:cubicBezTo>
                  <a:close/>
                </a:path>
              </a:pathLst>
            </a:custGeom>
            <a:solidFill>
              <a:srgbClr val="FFC000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2" name="フリーフォーム: 図形 111">
              <a:extLst>
                <a:ext uri="{FF2B5EF4-FFF2-40B4-BE49-F238E27FC236}">
                  <a16:creationId xmlns:a16="http://schemas.microsoft.com/office/drawing/2014/main" id="{569B4FF3-AC1B-4119-AEDA-AC256D4C94D5}"/>
                </a:ext>
              </a:extLst>
            </p:cNvPr>
            <p:cNvSpPr/>
            <p:nvPr/>
          </p:nvSpPr>
          <p:spPr>
            <a:xfrm>
              <a:off x="3061558" y="976018"/>
              <a:ext cx="823079" cy="919861"/>
            </a:xfrm>
            <a:custGeom>
              <a:avLst/>
              <a:gdLst>
                <a:gd name="connsiteX0" fmla="*/ 458143 w 1088213"/>
                <a:gd name="connsiteY0" fmla="*/ 0 h 1933020"/>
                <a:gd name="connsiteX1" fmla="*/ 1088213 w 1088213"/>
                <a:gd name="connsiteY1" fmla="*/ 716849 h 1933020"/>
                <a:gd name="connsiteX2" fmla="*/ 1007836 w 1088213"/>
                <a:gd name="connsiteY2" fmla="*/ 1557797 h 1933020"/>
                <a:gd name="connsiteX3" fmla="*/ 18436 w 1088213"/>
                <a:gd name="connsiteY3" fmla="*/ 1933020 h 1933020"/>
                <a:gd name="connsiteX4" fmla="*/ 14743 w 1088213"/>
                <a:gd name="connsiteY4" fmla="*/ 1928818 h 1933020"/>
                <a:gd name="connsiteX5" fmla="*/ 0 w 1088213"/>
                <a:gd name="connsiteY5" fmla="*/ 1129546 h 1933020"/>
                <a:gd name="connsiteX6" fmla="*/ 1088212 w 1088213"/>
                <a:gd name="connsiteY6" fmla="*/ 716849 h 1933020"/>
                <a:gd name="connsiteX7" fmla="*/ 458142 w 1088213"/>
                <a:gd name="connsiteY7" fmla="*/ 0 h 1933020"/>
                <a:gd name="connsiteX8" fmla="*/ 458143 w 1088213"/>
                <a:gd name="connsiteY8" fmla="*/ 0 h 1933020"/>
                <a:gd name="connsiteX0" fmla="*/ 458142 w 1088213"/>
                <a:gd name="connsiteY0" fmla="*/ 0 h 1933020"/>
                <a:gd name="connsiteX1" fmla="*/ 1088213 w 1088213"/>
                <a:gd name="connsiteY1" fmla="*/ 716849 h 1933020"/>
                <a:gd name="connsiteX2" fmla="*/ 1007836 w 1088213"/>
                <a:gd name="connsiteY2" fmla="*/ 1557797 h 1933020"/>
                <a:gd name="connsiteX3" fmla="*/ 18436 w 1088213"/>
                <a:gd name="connsiteY3" fmla="*/ 1933020 h 1933020"/>
                <a:gd name="connsiteX4" fmla="*/ 14743 w 1088213"/>
                <a:gd name="connsiteY4" fmla="*/ 1928818 h 1933020"/>
                <a:gd name="connsiteX5" fmla="*/ 0 w 1088213"/>
                <a:gd name="connsiteY5" fmla="*/ 1129546 h 1933020"/>
                <a:gd name="connsiteX6" fmla="*/ 1088212 w 1088213"/>
                <a:gd name="connsiteY6" fmla="*/ 716849 h 1933020"/>
                <a:gd name="connsiteX7" fmla="*/ 458142 w 1088213"/>
                <a:gd name="connsiteY7" fmla="*/ 0 h 1933020"/>
                <a:gd name="connsiteX0" fmla="*/ 1088212 w 1088213"/>
                <a:gd name="connsiteY0" fmla="*/ 0 h 1216171"/>
                <a:gd name="connsiteX1" fmla="*/ 1088213 w 1088213"/>
                <a:gd name="connsiteY1" fmla="*/ 0 h 1216171"/>
                <a:gd name="connsiteX2" fmla="*/ 1007836 w 1088213"/>
                <a:gd name="connsiteY2" fmla="*/ 840948 h 1216171"/>
                <a:gd name="connsiteX3" fmla="*/ 18436 w 1088213"/>
                <a:gd name="connsiteY3" fmla="*/ 1216171 h 1216171"/>
                <a:gd name="connsiteX4" fmla="*/ 14743 w 1088213"/>
                <a:gd name="connsiteY4" fmla="*/ 1211969 h 1216171"/>
                <a:gd name="connsiteX5" fmla="*/ 0 w 1088213"/>
                <a:gd name="connsiteY5" fmla="*/ 412697 h 1216171"/>
                <a:gd name="connsiteX6" fmla="*/ 1088212 w 1088213"/>
                <a:gd name="connsiteY6" fmla="*/ 0 h 12161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88213" h="1216171">
                  <a:moveTo>
                    <a:pt x="1088212" y="0"/>
                  </a:moveTo>
                  <a:lnTo>
                    <a:pt x="1088213" y="0"/>
                  </a:lnTo>
                  <a:lnTo>
                    <a:pt x="1007836" y="840948"/>
                  </a:lnTo>
                  <a:lnTo>
                    <a:pt x="18436" y="1216171"/>
                  </a:lnTo>
                  <a:lnTo>
                    <a:pt x="14743" y="1211969"/>
                  </a:lnTo>
                  <a:lnTo>
                    <a:pt x="0" y="412697"/>
                  </a:lnTo>
                  <a:lnTo>
                    <a:pt x="1088212" y="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3" name="フリーフォーム: 図形 112">
              <a:extLst>
                <a:ext uri="{FF2B5EF4-FFF2-40B4-BE49-F238E27FC236}">
                  <a16:creationId xmlns:a16="http://schemas.microsoft.com/office/drawing/2014/main" id="{4D834B35-40E8-4B56-A432-8BF718CA676B}"/>
                </a:ext>
              </a:extLst>
            </p:cNvPr>
            <p:cNvSpPr/>
            <p:nvPr/>
          </p:nvSpPr>
          <p:spPr>
            <a:xfrm>
              <a:off x="2547939" y="747447"/>
              <a:ext cx="490056" cy="1145841"/>
            </a:xfrm>
            <a:custGeom>
              <a:avLst/>
              <a:gdLst>
                <a:gd name="connsiteX0" fmla="*/ 1 w 647914"/>
                <a:gd name="connsiteY0" fmla="*/ 0 h 1514945"/>
                <a:gd name="connsiteX1" fmla="*/ 630070 w 647914"/>
                <a:gd name="connsiteY1" fmla="*/ 716848 h 1514945"/>
                <a:gd name="connsiteX2" fmla="*/ 633171 w 647914"/>
                <a:gd name="connsiteY2" fmla="*/ 715672 h 1514945"/>
                <a:gd name="connsiteX3" fmla="*/ 647914 w 647914"/>
                <a:gd name="connsiteY3" fmla="*/ 1514945 h 1514945"/>
                <a:gd name="connsiteX4" fmla="*/ 80377 w 647914"/>
                <a:gd name="connsiteY4" fmla="*/ 869242 h 1514945"/>
                <a:gd name="connsiteX5" fmla="*/ 0 w 647914"/>
                <a:gd name="connsiteY5" fmla="*/ 0 h 1514945"/>
                <a:gd name="connsiteX6" fmla="*/ 1 w 647914"/>
                <a:gd name="connsiteY6" fmla="*/ 0 h 1514945"/>
                <a:gd name="connsiteX0" fmla="*/ 1 w 647914"/>
                <a:gd name="connsiteY0" fmla="*/ 0 h 1514945"/>
                <a:gd name="connsiteX1" fmla="*/ 630070 w 647914"/>
                <a:gd name="connsiteY1" fmla="*/ 716848 h 1514945"/>
                <a:gd name="connsiteX2" fmla="*/ 647914 w 647914"/>
                <a:gd name="connsiteY2" fmla="*/ 1514945 h 1514945"/>
                <a:gd name="connsiteX3" fmla="*/ 80377 w 647914"/>
                <a:gd name="connsiteY3" fmla="*/ 869242 h 1514945"/>
                <a:gd name="connsiteX4" fmla="*/ 0 w 647914"/>
                <a:gd name="connsiteY4" fmla="*/ 0 h 1514945"/>
                <a:gd name="connsiteX5" fmla="*/ 1 w 647914"/>
                <a:gd name="connsiteY5" fmla="*/ 0 h 15149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47914" h="1514945">
                  <a:moveTo>
                    <a:pt x="1" y="0"/>
                  </a:moveTo>
                  <a:lnTo>
                    <a:pt x="630070" y="716848"/>
                  </a:lnTo>
                  <a:lnTo>
                    <a:pt x="647914" y="1514945"/>
                  </a:lnTo>
                  <a:lnTo>
                    <a:pt x="80377" y="869242"/>
                  </a:lnTo>
                  <a:lnTo>
                    <a:pt x="0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4" name="楕円 113">
              <a:extLst>
                <a:ext uri="{FF2B5EF4-FFF2-40B4-BE49-F238E27FC236}">
                  <a16:creationId xmlns:a16="http://schemas.microsoft.com/office/drawing/2014/main" id="{BA6F7B49-8CB5-4AFA-A193-FCB1C0D68B21}"/>
                </a:ext>
              </a:extLst>
            </p:cNvPr>
            <p:cNvSpPr/>
            <p:nvPr/>
          </p:nvSpPr>
          <p:spPr>
            <a:xfrm>
              <a:off x="2773711" y="646525"/>
              <a:ext cx="238900" cy="19239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5" name="楕円 114">
              <a:extLst>
                <a:ext uri="{FF2B5EF4-FFF2-40B4-BE49-F238E27FC236}">
                  <a16:creationId xmlns:a16="http://schemas.microsoft.com/office/drawing/2014/main" id="{22794458-389A-4EF4-8C45-24EBB58B087E}"/>
                </a:ext>
              </a:extLst>
            </p:cNvPr>
            <p:cNvSpPr/>
            <p:nvPr/>
          </p:nvSpPr>
          <p:spPr>
            <a:xfrm>
              <a:off x="3462686" y="795750"/>
              <a:ext cx="238900" cy="19239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6" name="楕円 115">
              <a:extLst>
                <a:ext uri="{FF2B5EF4-FFF2-40B4-BE49-F238E27FC236}">
                  <a16:creationId xmlns:a16="http://schemas.microsoft.com/office/drawing/2014/main" id="{C5328403-A8C4-4999-8D6A-03C2242BBBF5}"/>
                </a:ext>
              </a:extLst>
            </p:cNvPr>
            <p:cNvSpPr/>
            <p:nvPr/>
          </p:nvSpPr>
          <p:spPr>
            <a:xfrm rot="20700000">
              <a:off x="2625352" y="986281"/>
              <a:ext cx="95062" cy="14122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" name="楕円 116">
              <a:extLst>
                <a:ext uri="{FF2B5EF4-FFF2-40B4-BE49-F238E27FC236}">
                  <a16:creationId xmlns:a16="http://schemas.microsoft.com/office/drawing/2014/main" id="{79A59A04-7F9A-417C-BFBD-346CD1A00BEB}"/>
                </a:ext>
              </a:extLst>
            </p:cNvPr>
            <p:cNvSpPr/>
            <p:nvPr/>
          </p:nvSpPr>
          <p:spPr>
            <a:xfrm rot="20700000">
              <a:off x="2731627" y="1264222"/>
              <a:ext cx="95062" cy="14122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8" name="楕円 117">
              <a:extLst>
                <a:ext uri="{FF2B5EF4-FFF2-40B4-BE49-F238E27FC236}">
                  <a16:creationId xmlns:a16="http://schemas.microsoft.com/office/drawing/2014/main" id="{ED216547-4D3F-4075-9D77-FCC2E4BDBBAE}"/>
                </a:ext>
              </a:extLst>
            </p:cNvPr>
            <p:cNvSpPr/>
            <p:nvPr/>
          </p:nvSpPr>
          <p:spPr>
            <a:xfrm rot="20700000">
              <a:off x="2865030" y="1539881"/>
              <a:ext cx="96720" cy="14368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9" name="楕円 118">
              <a:extLst>
                <a:ext uri="{FF2B5EF4-FFF2-40B4-BE49-F238E27FC236}">
                  <a16:creationId xmlns:a16="http://schemas.microsoft.com/office/drawing/2014/main" id="{DA1DFAAE-982F-4DE4-A1F4-EFF0852DC34D}"/>
                </a:ext>
              </a:extLst>
            </p:cNvPr>
            <p:cNvSpPr/>
            <p:nvPr/>
          </p:nvSpPr>
          <p:spPr>
            <a:xfrm rot="20700000">
              <a:off x="3357931" y="1369079"/>
              <a:ext cx="255340" cy="22866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0" name="グループ化 119">
            <a:extLst>
              <a:ext uri="{FF2B5EF4-FFF2-40B4-BE49-F238E27FC236}">
                <a16:creationId xmlns:a16="http://schemas.microsoft.com/office/drawing/2014/main" id="{4EEFFFC3-295E-4397-A259-022BDF3D00ED}"/>
              </a:ext>
            </a:extLst>
          </p:cNvPr>
          <p:cNvGrpSpPr/>
          <p:nvPr/>
        </p:nvGrpSpPr>
        <p:grpSpPr>
          <a:xfrm>
            <a:off x="7268730" y="4269638"/>
            <a:ext cx="1400378" cy="1567156"/>
            <a:chOff x="4303905" y="2335483"/>
            <a:chExt cx="1400378" cy="1567156"/>
          </a:xfrm>
        </p:grpSpPr>
        <p:sp>
          <p:nvSpPr>
            <p:cNvPr id="121" name="フリーフォーム: 図形 120">
              <a:extLst>
                <a:ext uri="{FF2B5EF4-FFF2-40B4-BE49-F238E27FC236}">
                  <a16:creationId xmlns:a16="http://schemas.microsoft.com/office/drawing/2014/main" id="{EF7F580A-450C-4BB0-B5C2-31F6D583A247}"/>
                </a:ext>
              </a:extLst>
            </p:cNvPr>
            <p:cNvSpPr/>
            <p:nvPr/>
          </p:nvSpPr>
          <p:spPr>
            <a:xfrm>
              <a:off x="4303905" y="2335483"/>
              <a:ext cx="1400378" cy="1567156"/>
            </a:xfrm>
            <a:custGeom>
              <a:avLst/>
              <a:gdLst>
                <a:gd name="connsiteX0" fmla="*/ 1082570 w 1778686"/>
                <a:gd name="connsiteY0" fmla="*/ 0 h 1989000"/>
                <a:gd name="connsiteX1" fmla="*/ 1778686 w 1778686"/>
                <a:gd name="connsiteY1" fmla="*/ 709877 h 1989000"/>
                <a:gd name="connsiteX2" fmla="*/ 1170130 w 1778686"/>
                <a:gd name="connsiteY2" fmla="*/ 940667 h 1989000"/>
                <a:gd name="connsiteX3" fmla="*/ 1170130 w 1778686"/>
                <a:gd name="connsiteY3" fmla="*/ 989166 h 1989000"/>
                <a:gd name="connsiteX4" fmla="*/ 1776033 w 1778686"/>
                <a:gd name="connsiteY4" fmla="*/ 759382 h 1989000"/>
                <a:gd name="connsiteX5" fmla="*/ 1776034 w 1778686"/>
                <a:gd name="connsiteY5" fmla="*/ 759382 h 1989000"/>
                <a:gd name="connsiteX6" fmla="*/ 1694768 w 1778686"/>
                <a:gd name="connsiteY6" fmla="*/ 1609628 h 1989000"/>
                <a:gd name="connsiteX7" fmla="*/ 694428 w 1778686"/>
                <a:gd name="connsiteY7" fmla="*/ 1989000 h 1989000"/>
                <a:gd name="connsiteX8" fmla="*/ 690694 w 1778686"/>
                <a:gd name="connsiteY8" fmla="*/ 1984752 h 1989000"/>
                <a:gd name="connsiteX9" fmla="*/ 682702 w 1778686"/>
                <a:gd name="connsiteY9" fmla="*/ 1551443 h 1989000"/>
                <a:gd name="connsiteX10" fmla="*/ 645534 w 1778686"/>
                <a:gd name="connsiteY10" fmla="*/ 1551443 h 1989000"/>
                <a:gd name="connsiteX11" fmla="*/ 655079 w 1778686"/>
                <a:gd name="connsiteY11" fmla="*/ 1978344 h 1989000"/>
                <a:gd name="connsiteX12" fmla="*/ 81266 w 1778686"/>
                <a:gd name="connsiteY12" fmla="*/ 1325502 h 1989000"/>
                <a:gd name="connsiteX13" fmla="*/ 0 w 1778686"/>
                <a:gd name="connsiteY13" fmla="*/ 446648 h 1989000"/>
                <a:gd name="connsiteX14" fmla="*/ 1 w 1778686"/>
                <a:gd name="connsiteY14" fmla="*/ 446648 h 1989000"/>
                <a:gd name="connsiteX15" fmla="*/ 270030 w 1778686"/>
                <a:gd name="connsiteY15" fmla="*/ 753868 h 1989000"/>
                <a:gd name="connsiteX16" fmla="*/ 270030 w 1778686"/>
                <a:gd name="connsiteY16" fmla="*/ 690722 h 1989000"/>
                <a:gd name="connsiteX17" fmla="*/ 13844 w 1778686"/>
                <a:gd name="connsiteY17" fmla="*/ 399252 h 1989000"/>
                <a:gd name="connsiteX0" fmla="*/ 1082570 w 1778686"/>
                <a:gd name="connsiteY0" fmla="*/ 0 h 1989000"/>
                <a:gd name="connsiteX1" fmla="*/ 1778686 w 1778686"/>
                <a:gd name="connsiteY1" fmla="*/ 709877 h 1989000"/>
                <a:gd name="connsiteX2" fmla="*/ 1170130 w 1778686"/>
                <a:gd name="connsiteY2" fmla="*/ 940667 h 1989000"/>
                <a:gd name="connsiteX3" fmla="*/ 1170130 w 1778686"/>
                <a:gd name="connsiteY3" fmla="*/ 989166 h 1989000"/>
                <a:gd name="connsiteX4" fmla="*/ 1776033 w 1778686"/>
                <a:gd name="connsiteY4" fmla="*/ 759382 h 1989000"/>
                <a:gd name="connsiteX5" fmla="*/ 1776034 w 1778686"/>
                <a:gd name="connsiteY5" fmla="*/ 759382 h 1989000"/>
                <a:gd name="connsiteX6" fmla="*/ 1694768 w 1778686"/>
                <a:gd name="connsiteY6" fmla="*/ 1609628 h 1989000"/>
                <a:gd name="connsiteX7" fmla="*/ 694428 w 1778686"/>
                <a:gd name="connsiteY7" fmla="*/ 1989000 h 1989000"/>
                <a:gd name="connsiteX8" fmla="*/ 690694 w 1778686"/>
                <a:gd name="connsiteY8" fmla="*/ 1984752 h 1989000"/>
                <a:gd name="connsiteX9" fmla="*/ 682702 w 1778686"/>
                <a:gd name="connsiteY9" fmla="*/ 1551443 h 1989000"/>
                <a:gd name="connsiteX10" fmla="*/ 645534 w 1778686"/>
                <a:gd name="connsiteY10" fmla="*/ 1551443 h 1989000"/>
                <a:gd name="connsiteX11" fmla="*/ 655079 w 1778686"/>
                <a:gd name="connsiteY11" fmla="*/ 1978344 h 1989000"/>
                <a:gd name="connsiteX12" fmla="*/ 81266 w 1778686"/>
                <a:gd name="connsiteY12" fmla="*/ 1325502 h 1989000"/>
                <a:gd name="connsiteX13" fmla="*/ 0 w 1778686"/>
                <a:gd name="connsiteY13" fmla="*/ 446648 h 1989000"/>
                <a:gd name="connsiteX14" fmla="*/ 1 w 1778686"/>
                <a:gd name="connsiteY14" fmla="*/ 446648 h 1989000"/>
                <a:gd name="connsiteX15" fmla="*/ 270030 w 1778686"/>
                <a:gd name="connsiteY15" fmla="*/ 690722 h 1989000"/>
                <a:gd name="connsiteX16" fmla="*/ 13844 w 1778686"/>
                <a:gd name="connsiteY16" fmla="*/ 399252 h 1989000"/>
                <a:gd name="connsiteX17" fmla="*/ 1082570 w 1778686"/>
                <a:gd name="connsiteY17" fmla="*/ 0 h 1989000"/>
                <a:gd name="connsiteX0" fmla="*/ 1082570 w 1778686"/>
                <a:gd name="connsiteY0" fmla="*/ 0 h 1989000"/>
                <a:gd name="connsiteX1" fmla="*/ 1778686 w 1778686"/>
                <a:gd name="connsiteY1" fmla="*/ 709877 h 1989000"/>
                <a:gd name="connsiteX2" fmla="*/ 1170130 w 1778686"/>
                <a:gd name="connsiteY2" fmla="*/ 940667 h 1989000"/>
                <a:gd name="connsiteX3" fmla="*/ 1170130 w 1778686"/>
                <a:gd name="connsiteY3" fmla="*/ 989166 h 1989000"/>
                <a:gd name="connsiteX4" fmla="*/ 1776033 w 1778686"/>
                <a:gd name="connsiteY4" fmla="*/ 759382 h 1989000"/>
                <a:gd name="connsiteX5" fmla="*/ 1776034 w 1778686"/>
                <a:gd name="connsiteY5" fmla="*/ 759382 h 1989000"/>
                <a:gd name="connsiteX6" fmla="*/ 1694768 w 1778686"/>
                <a:gd name="connsiteY6" fmla="*/ 1609628 h 1989000"/>
                <a:gd name="connsiteX7" fmla="*/ 694428 w 1778686"/>
                <a:gd name="connsiteY7" fmla="*/ 1989000 h 1989000"/>
                <a:gd name="connsiteX8" fmla="*/ 690694 w 1778686"/>
                <a:gd name="connsiteY8" fmla="*/ 1984752 h 1989000"/>
                <a:gd name="connsiteX9" fmla="*/ 682702 w 1778686"/>
                <a:gd name="connsiteY9" fmla="*/ 1551443 h 1989000"/>
                <a:gd name="connsiteX10" fmla="*/ 645534 w 1778686"/>
                <a:gd name="connsiteY10" fmla="*/ 1551443 h 1989000"/>
                <a:gd name="connsiteX11" fmla="*/ 655079 w 1778686"/>
                <a:gd name="connsiteY11" fmla="*/ 1978344 h 1989000"/>
                <a:gd name="connsiteX12" fmla="*/ 81266 w 1778686"/>
                <a:gd name="connsiteY12" fmla="*/ 1325502 h 1989000"/>
                <a:gd name="connsiteX13" fmla="*/ 0 w 1778686"/>
                <a:gd name="connsiteY13" fmla="*/ 446648 h 1989000"/>
                <a:gd name="connsiteX14" fmla="*/ 1 w 1778686"/>
                <a:gd name="connsiteY14" fmla="*/ 446648 h 1989000"/>
                <a:gd name="connsiteX15" fmla="*/ 13844 w 1778686"/>
                <a:gd name="connsiteY15" fmla="*/ 399252 h 1989000"/>
                <a:gd name="connsiteX16" fmla="*/ 1082570 w 1778686"/>
                <a:gd name="connsiteY16" fmla="*/ 0 h 1989000"/>
                <a:gd name="connsiteX0" fmla="*/ 1082570 w 1778686"/>
                <a:gd name="connsiteY0" fmla="*/ 0 h 1989000"/>
                <a:gd name="connsiteX1" fmla="*/ 1778686 w 1778686"/>
                <a:gd name="connsiteY1" fmla="*/ 709877 h 1989000"/>
                <a:gd name="connsiteX2" fmla="*/ 1170130 w 1778686"/>
                <a:gd name="connsiteY2" fmla="*/ 989166 h 1989000"/>
                <a:gd name="connsiteX3" fmla="*/ 1776033 w 1778686"/>
                <a:gd name="connsiteY3" fmla="*/ 759382 h 1989000"/>
                <a:gd name="connsiteX4" fmla="*/ 1776034 w 1778686"/>
                <a:gd name="connsiteY4" fmla="*/ 759382 h 1989000"/>
                <a:gd name="connsiteX5" fmla="*/ 1694768 w 1778686"/>
                <a:gd name="connsiteY5" fmla="*/ 1609628 h 1989000"/>
                <a:gd name="connsiteX6" fmla="*/ 694428 w 1778686"/>
                <a:gd name="connsiteY6" fmla="*/ 1989000 h 1989000"/>
                <a:gd name="connsiteX7" fmla="*/ 690694 w 1778686"/>
                <a:gd name="connsiteY7" fmla="*/ 1984752 h 1989000"/>
                <a:gd name="connsiteX8" fmla="*/ 682702 w 1778686"/>
                <a:gd name="connsiteY8" fmla="*/ 1551443 h 1989000"/>
                <a:gd name="connsiteX9" fmla="*/ 645534 w 1778686"/>
                <a:gd name="connsiteY9" fmla="*/ 1551443 h 1989000"/>
                <a:gd name="connsiteX10" fmla="*/ 655079 w 1778686"/>
                <a:gd name="connsiteY10" fmla="*/ 1978344 h 1989000"/>
                <a:gd name="connsiteX11" fmla="*/ 81266 w 1778686"/>
                <a:gd name="connsiteY11" fmla="*/ 1325502 h 1989000"/>
                <a:gd name="connsiteX12" fmla="*/ 0 w 1778686"/>
                <a:gd name="connsiteY12" fmla="*/ 446648 h 1989000"/>
                <a:gd name="connsiteX13" fmla="*/ 1 w 1778686"/>
                <a:gd name="connsiteY13" fmla="*/ 446648 h 1989000"/>
                <a:gd name="connsiteX14" fmla="*/ 13844 w 1778686"/>
                <a:gd name="connsiteY14" fmla="*/ 399252 h 1989000"/>
                <a:gd name="connsiteX15" fmla="*/ 1082570 w 1778686"/>
                <a:gd name="connsiteY15" fmla="*/ 0 h 1989000"/>
                <a:gd name="connsiteX0" fmla="*/ 1082570 w 1778686"/>
                <a:gd name="connsiteY0" fmla="*/ 0 h 1989000"/>
                <a:gd name="connsiteX1" fmla="*/ 1778686 w 1778686"/>
                <a:gd name="connsiteY1" fmla="*/ 709877 h 1989000"/>
                <a:gd name="connsiteX2" fmla="*/ 1776033 w 1778686"/>
                <a:gd name="connsiteY2" fmla="*/ 759382 h 1989000"/>
                <a:gd name="connsiteX3" fmla="*/ 1776034 w 1778686"/>
                <a:gd name="connsiteY3" fmla="*/ 759382 h 1989000"/>
                <a:gd name="connsiteX4" fmla="*/ 1694768 w 1778686"/>
                <a:gd name="connsiteY4" fmla="*/ 1609628 h 1989000"/>
                <a:gd name="connsiteX5" fmla="*/ 694428 w 1778686"/>
                <a:gd name="connsiteY5" fmla="*/ 1989000 h 1989000"/>
                <a:gd name="connsiteX6" fmla="*/ 690694 w 1778686"/>
                <a:gd name="connsiteY6" fmla="*/ 1984752 h 1989000"/>
                <a:gd name="connsiteX7" fmla="*/ 682702 w 1778686"/>
                <a:gd name="connsiteY7" fmla="*/ 1551443 h 1989000"/>
                <a:gd name="connsiteX8" fmla="*/ 645534 w 1778686"/>
                <a:gd name="connsiteY8" fmla="*/ 1551443 h 1989000"/>
                <a:gd name="connsiteX9" fmla="*/ 655079 w 1778686"/>
                <a:gd name="connsiteY9" fmla="*/ 1978344 h 1989000"/>
                <a:gd name="connsiteX10" fmla="*/ 81266 w 1778686"/>
                <a:gd name="connsiteY10" fmla="*/ 1325502 h 1989000"/>
                <a:gd name="connsiteX11" fmla="*/ 0 w 1778686"/>
                <a:gd name="connsiteY11" fmla="*/ 446648 h 1989000"/>
                <a:gd name="connsiteX12" fmla="*/ 1 w 1778686"/>
                <a:gd name="connsiteY12" fmla="*/ 446648 h 1989000"/>
                <a:gd name="connsiteX13" fmla="*/ 13844 w 1778686"/>
                <a:gd name="connsiteY13" fmla="*/ 399252 h 1989000"/>
                <a:gd name="connsiteX14" fmla="*/ 1082570 w 1778686"/>
                <a:gd name="connsiteY14" fmla="*/ 0 h 1989000"/>
                <a:gd name="connsiteX0" fmla="*/ 1082570 w 1778686"/>
                <a:gd name="connsiteY0" fmla="*/ 0 h 1989000"/>
                <a:gd name="connsiteX1" fmla="*/ 1778686 w 1778686"/>
                <a:gd name="connsiteY1" fmla="*/ 709877 h 1989000"/>
                <a:gd name="connsiteX2" fmla="*/ 1776033 w 1778686"/>
                <a:gd name="connsiteY2" fmla="*/ 759382 h 1989000"/>
                <a:gd name="connsiteX3" fmla="*/ 1776034 w 1778686"/>
                <a:gd name="connsiteY3" fmla="*/ 759382 h 1989000"/>
                <a:gd name="connsiteX4" fmla="*/ 1694768 w 1778686"/>
                <a:gd name="connsiteY4" fmla="*/ 1609628 h 1989000"/>
                <a:gd name="connsiteX5" fmla="*/ 694428 w 1778686"/>
                <a:gd name="connsiteY5" fmla="*/ 1989000 h 1989000"/>
                <a:gd name="connsiteX6" fmla="*/ 690694 w 1778686"/>
                <a:gd name="connsiteY6" fmla="*/ 1984752 h 1989000"/>
                <a:gd name="connsiteX7" fmla="*/ 645534 w 1778686"/>
                <a:gd name="connsiteY7" fmla="*/ 1551443 h 1989000"/>
                <a:gd name="connsiteX8" fmla="*/ 655079 w 1778686"/>
                <a:gd name="connsiteY8" fmla="*/ 1978344 h 1989000"/>
                <a:gd name="connsiteX9" fmla="*/ 81266 w 1778686"/>
                <a:gd name="connsiteY9" fmla="*/ 1325502 h 1989000"/>
                <a:gd name="connsiteX10" fmla="*/ 0 w 1778686"/>
                <a:gd name="connsiteY10" fmla="*/ 446648 h 1989000"/>
                <a:gd name="connsiteX11" fmla="*/ 1 w 1778686"/>
                <a:gd name="connsiteY11" fmla="*/ 446648 h 1989000"/>
                <a:gd name="connsiteX12" fmla="*/ 13844 w 1778686"/>
                <a:gd name="connsiteY12" fmla="*/ 399252 h 1989000"/>
                <a:gd name="connsiteX13" fmla="*/ 1082570 w 1778686"/>
                <a:gd name="connsiteY13" fmla="*/ 0 h 1989000"/>
                <a:gd name="connsiteX0" fmla="*/ 1082570 w 1778686"/>
                <a:gd name="connsiteY0" fmla="*/ 0 h 1989000"/>
                <a:gd name="connsiteX1" fmla="*/ 1778686 w 1778686"/>
                <a:gd name="connsiteY1" fmla="*/ 709877 h 1989000"/>
                <a:gd name="connsiteX2" fmla="*/ 1776033 w 1778686"/>
                <a:gd name="connsiteY2" fmla="*/ 759382 h 1989000"/>
                <a:gd name="connsiteX3" fmla="*/ 1776034 w 1778686"/>
                <a:gd name="connsiteY3" fmla="*/ 759382 h 1989000"/>
                <a:gd name="connsiteX4" fmla="*/ 1694768 w 1778686"/>
                <a:gd name="connsiteY4" fmla="*/ 1609628 h 1989000"/>
                <a:gd name="connsiteX5" fmla="*/ 694428 w 1778686"/>
                <a:gd name="connsiteY5" fmla="*/ 1989000 h 1989000"/>
                <a:gd name="connsiteX6" fmla="*/ 690694 w 1778686"/>
                <a:gd name="connsiteY6" fmla="*/ 1984752 h 1989000"/>
                <a:gd name="connsiteX7" fmla="*/ 655079 w 1778686"/>
                <a:gd name="connsiteY7" fmla="*/ 1978344 h 1989000"/>
                <a:gd name="connsiteX8" fmla="*/ 81266 w 1778686"/>
                <a:gd name="connsiteY8" fmla="*/ 1325502 h 1989000"/>
                <a:gd name="connsiteX9" fmla="*/ 0 w 1778686"/>
                <a:gd name="connsiteY9" fmla="*/ 446648 h 1989000"/>
                <a:gd name="connsiteX10" fmla="*/ 1 w 1778686"/>
                <a:gd name="connsiteY10" fmla="*/ 446648 h 1989000"/>
                <a:gd name="connsiteX11" fmla="*/ 13844 w 1778686"/>
                <a:gd name="connsiteY11" fmla="*/ 399252 h 1989000"/>
                <a:gd name="connsiteX12" fmla="*/ 1082570 w 1778686"/>
                <a:gd name="connsiteY12" fmla="*/ 0 h 1989000"/>
                <a:gd name="connsiteX0" fmla="*/ 1082570 w 1778686"/>
                <a:gd name="connsiteY0" fmla="*/ 0 h 1989000"/>
                <a:gd name="connsiteX1" fmla="*/ 1778686 w 1778686"/>
                <a:gd name="connsiteY1" fmla="*/ 709877 h 1989000"/>
                <a:gd name="connsiteX2" fmla="*/ 1776033 w 1778686"/>
                <a:gd name="connsiteY2" fmla="*/ 759382 h 1989000"/>
                <a:gd name="connsiteX3" fmla="*/ 1776034 w 1778686"/>
                <a:gd name="connsiteY3" fmla="*/ 759382 h 1989000"/>
                <a:gd name="connsiteX4" fmla="*/ 1694768 w 1778686"/>
                <a:gd name="connsiteY4" fmla="*/ 1609628 h 1989000"/>
                <a:gd name="connsiteX5" fmla="*/ 694428 w 1778686"/>
                <a:gd name="connsiteY5" fmla="*/ 1989000 h 1989000"/>
                <a:gd name="connsiteX6" fmla="*/ 655079 w 1778686"/>
                <a:gd name="connsiteY6" fmla="*/ 1978344 h 1989000"/>
                <a:gd name="connsiteX7" fmla="*/ 81266 w 1778686"/>
                <a:gd name="connsiteY7" fmla="*/ 1325502 h 1989000"/>
                <a:gd name="connsiteX8" fmla="*/ 0 w 1778686"/>
                <a:gd name="connsiteY8" fmla="*/ 446648 h 1989000"/>
                <a:gd name="connsiteX9" fmla="*/ 1 w 1778686"/>
                <a:gd name="connsiteY9" fmla="*/ 446648 h 1989000"/>
                <a:gd name="connsiteX10" fmla="*/ 13844 w 1778686"/>
                <a:gd name="connsiteY10" fmla="*/ 399252 h 1989000"/>
                <a:gd name="connsiteX11" fmla="*/ 1082570 w 1778686"/>
                <a:gd name="connsiteY11" fmla="*/ 0 h 1989000"/>
                <a:gd name="connsiteX0" fmla="*/ 1082570 w 1778686"/>
                <a:gd name="connsiteY0" fmla="*/ 0 h 1989000"/>
                <a:gd name="connsiteX1" fmla="*/ 1778686 w 1778686"/>
                <a:gd name="connsiteY1" fmla="*/ 709877 h 1989000"/>
                <a:gd name="connsiteX2" fmla="*/ 1776033 w 1778686"/>
                <a:gd name="connsiteY2" fmla="*/ 759382 h 1989000"/>
                <a:gd name="connsiteX3" fmla="*/ 1776034 w 1778686"/>
                <a:gd name="connsiteY3" fmla="*/ 759382 h 1989000"/>
                <a:gd name="connsiteX4" fmla="*/ 1694768 w 1778686"/>
                <a:gd name="connsiteY4" fmla="*/ 1609628 h 1989000"/>
                <a:gd name="connsiteX5" fmla="*/ 694428 w 1778686"/>
                <a:gd name="connsiteY5" fmla="*/ 1989000 h 1989000"/>
                <a:gd name="connsiteX6" fmla="*/ 655079 w 1778686"/>
                <a:gd name="connsiteY6" fmla="*/ 1978344 h 1989000"/>
                <a:gd name="connsiteX7" fmla="*/ 81266 w 1778686"/>
                <a:gd name="connsiteY7" fmla="*/ 1325502 h 1989000"/>
                <a:gd name="connsiteX8" fmla="*/ 0 w 1778686"/>
                <a:gd name="connsiteY8" fmla="*/ 446648 h 1989000"/>
                <a:gd name="connsiteX9" fmla="*/ 1 w 1778686"/>
                <a:gd name="connsiteY9" fmla="*/ 446648 h 1989000"/>
                <a:gd name="connsiteX10" fmla="*/ 13844 w 1778686"/>
                <a:gd name="connsiteY10" fmla="*/ 399252 h 1989000"/>
                <a:gd name="connsiteX11" fmla="*/ 1082570 w 1778686"/>
                <a:gd name="connsiteY11" fmla="*/ 0 h 1989000"/>
                <a:gd name="connsiteX0" fmla="*/ 1082570 w 1778686"/>
                <a:gd name="connsiteY0" fmla="*/ 0 h 1989000"/>
                <a:gd name="connsiteX1" fmla="*/ 1778686 w 1778686"/>
                <a:gd name="connsiteY1" fmla="*/ 709877 h 1989000"/>
                <a:gd name="connsiteX2" fmla="*/ 1776033 w 1778686"/>
                <a:gd name="connsiteY2" fmla="*/ 759382 h 1989000"/>
                <a:gd name="connsiteX3" fmla="*/ 1776034 w 1778686"/>
                <a:gd name="connsiteY3" fmla="*/ 759382 h 1989000"/>
                <a:gd name="connsiteX4" fmla="*/ 1694768 w 1778686"/>
                <a:gd name="connsiteY4" fmla="*/ 1609628 h 1989000"/>
                <a:gd name="connsiteX5" fmla="*/ 694428 w 1778686"/>
                <a:gd name="connsiteY5" fmla="*/ 1989000 h 1989000"/>
                <a:gd name="connsiteX6" fmla="*/ 655079 w 1778686"/>
                <a:gd name="connsiteY6" fmla="*/ 1978344 h 1989000"/>
                <a:gd name="connsiteX7" fmla="*/ 81266 w 1778686"/>
                <a:gd name="connsiteY7" fmla="*/ 1325502 h 1989000"/>
                <a:gd name="connsiteX8" fmla="*/ 0 w 1778686"/>
                <a:gd name="connsiteY8" fmla="*/ 446648 h 1989000"/>
                <a:gd name="connsiteX9" fmla="*/ 1 w 1778686"/>
                <a:gd name="connsiteY9" fmla="*/ 446648 h 1989000"/>
                <a:gd name="connsiteX10" fmla="*/ 13844 w 1778686"/>
                <a:gd name="connsiteY10" fmla="*/ 399252 h 1989000"/>
                <a:gd name="connsiteX11" fmla="*/ 1082570 w 1778686"/>
                <a:gd name="connsiteY11" fmla="*/ 0 h 1989000"/>
                <a:gd name="connsiteX0" fmla="*/ 1083388 w 1779504"/>
                <a:gd name="connsiteY0" fmla="*/ 0 h 1989000"/>
                <a:gd name="connsiteX1" fmla="*/ 1779504 w 1779504"/>
                <a:gd name="connsiteY1" fmla="*/ 709877 h 1989000"/>
                <a:gd name="connsiteX2" fmla="*/ 1776851 w 1779504"/>
                <a:gd name="connsiteY2" fmla="*/ 759382 h 1989000"/>
                <a:gd name="connsiteX3" fmla="*/ 1776852 w 1779504"/>
                <a:gd name="connsiteY3" fmla="*/ 759382 h 1989000"/>
                <a:gd name="connsiteX4" fmla="*/ 1695586 w 1779504"/>
                <a:gd name="connsiteY4" fmla="*/ 1609628 h 1989000"/>
                <a:gd name="connsiteX5" fmla="*/ 695246 w 1779504"/>
                <a:gd name="connsiteY5" fmla="*/ 1989000 h 1989000"/>
                <a:gd name="connsiteX6" fmla="*/ 655897 w 1779504"/>
                <a:gd name="connsiteY6" fmla="*/ 1978344 h 1989000"/>
                <a:gd name="connsiteX7" fmla="*/ 82084 w 1779504"/>
                <a:gd name="connsiteY7" fmla="*/ 1325502 h 1989000"/>
                <a:gd name="connsiteX8" fmla="*/ 818 w 1779504"/>
                <a:gd name="connsiteY8" fmla="*/ 446648 h 1989000"/>
                <a:gd name="connsiteX9" fmla="*/ 819 w 1779504"/>
                <a:gd name="connsiteY9" fmla="*/ 446648 h 1989000"/>
                <a:gd name="connsiteX10" fmla="*/ 14662 w 1779504"/>
                <a:gd name="connsiteY10" fmla="*/ 399252 h 1989000"/>
                <a:gd name="connsiteX11" fmla="*/ 1083388 w 1779504"/>
                <a:gd name="connsiteY11" fmla="*/ 0 h 1989000"/>
                <a:gd name="connsiteX0" fmla="*/ 1083388 w 1779504"/>
                <a:gd name="connsiteY0" fmla="*/ 0 h 1989000"/>
                <a:gd name="connsiteX1" fmla="*/ 1779504 w 1779504"/>
                <a:gd name="connsiteY1" fmla="*/ 709877 h 1989000"/>
                <a:gd name="connsiteX2" fmla="*/ 1776851 w 1779504"/>
                <a:gd name="connsiteY2" fmla="*/ 759382 h 1989000"/>
                <a:gd name="connsiteX3" fmla="*/ 1776852 w 1779504"/>
                <a:gd name="connsiteY3" fmla="*/ 759382 h 1989000"/>
                <a:gd name="connsiteX4" fmla="*/ 1695586 w 1779504"/>
                <a:gd name="connsiteY4" fmla="*/ 1609628 h 1989000"/>
                <a:gd name="connsiteX5" fmla="*/ 695246 w 1779504"/>
                <a:gd name="connsiteY5" fmla="*/ 1989000 h 1989000"/>
                <a:gd name="connsiteX6" fmla="*/ 655897 w 1779504"/>
                <a:gd name="connsiteY6" fmla="*/ 1978344 h 1989000"/>
                <a:gd name="connsiteX7" fmla="*/ 82084 w 1779504"/>
                <a:gd name="connsiteY7" fmla="*/ 1325502 h 1989000"/>
                <a:gd name="connsiteX8" fmla="*/ 818 w 1779504"/>
                <a:gd name="connsiteY8" fmla="*/ 446648 h 1989000"/>
                <a:gd name="connsiteX9" fmla="*/ 819 w 1779504"/>
                <a:gd name="connsiteY9" fmla="*/ 446648 h 1989000"/>
                <a:gd name="connsiteX10" fmla="*/ 14662 w 1779504"/>
                <a:gd name="connsiteY10" fmla="*/ 399252 h 1989000"/>
                <a:gd name="connsiteX11" fmla="*/ 1083388 w 1779504"/>
                <a:gd name="connsiteY11" fmla="*/ 0 h 1989000"/>
                <a:gd name="connsiteX0" fmla="*/ 1083388 w 1779504"/>
                <a:gd name="connsiteY0" fmla="*/ 0 h 1989840"/>
                <a:gd name="connsiteX1" fmla="*/ 1779504 w 1779504"/>
                <a:gd name="connsiteY1" fmla="*/ 709877 h 1989840"/>
                <a:gd name="connsiteX2" fmla="*/ 1776851 w 1779504"/>
                <a:gd name="connsiteY2" fmla="*/ 759382 h 1989840"/>
                <a:gd name="connsiteX3" fmla="*/ 1776852 w 1779504"/>
                <a:gd name="connsiteY3" fmla="*/ 759382 h 1989840"/>
                <a:gd name="connsiteX4" fmla="*/ 1695586 w 1779504"/>
                <a:gd name="connsiteY4" fmla="*/ 1609628 h 1989840"/>
                <a:gd name="connsiteX5" fmla="*/ 695246 w 1779504"/>
                <a:gd name="connsiteY5" fmla="*/ 1989000 h 1989840"/>
                <a:gd name="connsiteX6" fmla="*/ 655897 w 1779504"/>
                <a:gd name="connsiteY6" fmla="*/ 1978344 h 1989840"/>
                <a:gd name="connsiteX7" fmla="*/ 82084 w 1779504"/>
                <a:gd name="connsiteY7" fmla="*/ 1325502 h 1989840"/>
                <a:gd name="connsiteX8" fmla="*/ 818 w 1779504"/>
                <a:gd name="connsiteY8" fmla="*/ 446648 h 1989840"/>
                <a:gd name="connsiteX9" fmla="*/ 819 w 1779504"/>
                <a:gd name="connsiteY9" fmla="*/ 446648 h 1989840"/>
                <a:gd name="connsiteX10" fmla="*/ 14662 w 1779504"/>
                <a:gd name="connsiteY10" fmla="*/ 399252 h 1989840"/>
                <a:gd name="connsiteX11" fmla="*/ 1083388 w 1779504"/>
                <a:gd name="connsiteY11" fmla="*/ 0 h 1989840"/>
                <a:gd name="connsiteX0" fmla="*/ 1083388 w 1782480"/>
                <a:gd name="connsiteY0" fmla="*/ 0 h 1989840"/>
                <a:gd name="connsiteX1" fmla="*/ 1779504 w 1782480"/>
                <a:gd name="connsiteY1" fmla="*/ 709877 h 1989840"/>
                <a:gd name="connsiteX2" fmla="*/ 1776851 w 1782480"/>
                <a:gd name="connsiteY2" fmla="*/ 759382 h 1989840"/>
                <a:gd name="connsiteX3" fmla="*/ 1776852 w 1782480"/>
                <a:gd name="connsiteY3" fmla="*/ 759382 h 1989840"/>
                <a:gd name="connsiteX4" fmla="*/ 1695586 w 1782480"/>
                <a:gd name="connsiteY4" fmla="*/ 1609628 h 1989840"/>
                <a:gd name="connsiteX5" fmla="*/ 695246 w 1782480"/>
                <a:gd name="connsiteY5" fmla="*/ 1989000 h 1989840"/>
                <a:gd name="connsiteX6" fmla="*/ 655897 w 1782480"/>
                <a:gd name="connsiteY6" fmla="*/ 1978344 h 1989840"/>
                <a:gd name="connsiteX7" fmla="*/ 82084 w 1782480"/>
                <a:gd name="connsiteY7" fmla="*/ 1325502 h 1989840"/>
                <a:gd name="connsiteX8" fmla="*/ 818 w 1782480"/>
                <a:gd name="connsiteY8" fmla="*/ 446648 h 1989840"/>
                <a:gd name="connsiteX9" fmla="*/ 819 w 1782480"/>
                <a:gd name="connsiteY9" fmla="*/ 446648 h 1989840"/>
                <a:gd name="connsiteX10" fmla="*/ 14662 w 1782480"/>
                <a:gd name="connsiteY10" fmla="*/ 399252 h 1989840"/>
                <a:gd name="connsiteX11" fmla="*/ 1083388 w 1782480"/>
                <a:gd name="connsiteY11" fmla="*/ 0 h 1989840"/>
                <a:gd name="connsiteX0" fmla="*/ 1083388 w 1777741"/>
                <a:gd name="connsiteY0" fmla="*/ 0 h 1989840"/>
                <a:gd name="connsiteX1" fmla="*/ 1772032 w 1777741"/>
                <a:gd name="connsiteY1" fmla="*/ 700270 h 1989840"/>
                <a:gd name="connsiteX2" fmla="*/ 1776851 w 1777741"/>
                <a:gd name="connsiteY2" fmla="*/ 759382 h 1989840"/>
                <a:gd name="connsiteX3" fmla="*/ 1776852 w 1777741"/>
                <a:gd name="connsiteY3" fmla="*/ 759382 h 1989840"/>
                <a:gd name="connsiteX4" fmla="*/ 1695586 w 1777741"/>
                <a:gd name="connsiteY4" fmla="*/ 1609628 h 1989840"/>
                <a:gd name="connsiteX5" fmla="*/ 695246 w 1777741"/>
                <a:gd name="connsiteY5" fmla="*/ 1989000 h 1989840"/>
                <a:gd name="connsiteX6" fmla="*/ 655897 w 1777741"/>
                <a:gd name="connsiteY6" fmla="*/ 1978344 h 1989840"/>
                <a:gd name="connsiteX7" fmla="*/ 82084 w 1777741"/>
                <a:gd name="connsiteY7" fmla="*/ 1325502 h 1989840"/>
                <a:gd name="connsiteX8" fmla="*/ 818 w 1777741"/>
                <a:gd name="connsiteY8" fmla="*/ 446648 h 1989840"/>
                <a:gd name="connsiteX9" fmla="*/ 819 w 1777741"/>
                <a:gd name="connsiteY9" fmla="*/ 446648 h 1989840"/>
                <a:gd name="connsiteX10" fmla="*/ 14662 w 1777741"/>
                <a:gd name="connsiteY10" fmla="*/ 399252 h 1989840"/>
                <a:gd name="connsiteX11" fmla="*/ 1083388 w 1777741"/>
                <a:gd name="connsiteY11" fmla="*/ 0 h 1989840"/>
                <a:gd name="connsiteX0" fmla="*/ 1083388 w 1778077"/>
                <a:gd name="connsiteY0" fmla="*/ 0 h 1989840"/>
                <a:gd name="connsiteX1" fmla="*/ 1772032 w 1778077"/>
                <a:gd name="connsiteY1" fmla="*/ 700270 h 1989840"/>
                <a:gd name="connsiteX2" fmla="*/ 1776851 w 1778077"/>
                <a:gd name="connsiteY2" fmla="*/ 759382 h 1989840"/>
                <a:gd name="connsiteX3" fmla="*/ 1776852 w 1778077"/>
                <a:gd name="connsiteY3" fmla="*/ 759382 h 1989840"/>
                <a:gd name="connsiteX4" fmla="*/ 1695586 w 1778077"/>
                <a:gd name="connsiteY4" fmla="*/ 1609628 h 1989840"/>
                <a:gd name="connsiteX5" fmla="*/ 695246 w 1778077"/>
                <a:gd name="connsiteY5" fmla="*/ 1989000 h 1989840"/>
                <a:gd name="connsiteX6" fmla="*/ 655897 w 1778077"/>
                <a:gd name="connsiteY6" fmla="*/ 1978344 h 1989840"/>
                <a:gd name="connsiteX7" fmla="*/ 82084 w 1778077"/>
                <a:gd name="connsiteY7" fmla="*/ 1325502 h 1989840"/>
                <a:gd name="connsiteX8" fmla="*/ 818 w 1778077"/>
                <a:gd name="connsiteY8" fmla="*/ 446648 h 1989840"/>
                <a:gd name="connsiteX9" fmla="*/ 819 w 1778077"/>
                <a:gd name="connsiteY9" fmla="*/ 446648 h 1989840"/>
                <a:gd name="connsiteX10" fmla="*/ 14662 w 1778077"/>
                <a:gd name="connsiteY10" fmla="*/ 399252 h 1989840"/>
                <a:gd name="connsiteX11" fmla="*/ 1083388 w 1778077"/>
                <a:gd name="connsiteY11" fmla="*/ 0 h 1989840"/>
                <a:gd name="connsiteX0" fmla="*/ 1083388 w 1778077"/>
                <a:gd name="connsiteY0" fmla="*/ 0 h 1989840"/>
                <a:gd name="connsiteX1" fmla="*/ 1772032 w 1778077"/>
                <a:gd name="connsiteY1" fmla="*/ 700270 h 1989840"/>
                <a:gd name="connsiteX2" fmla="*/ 1776851 w 1778077"/>
                <a:gd name="connsiteY2" fmla="*/ 759382 h 1989840"/>
                <a:gd name="connsiteX3" fmla="*/ 1695586 w 1778077"/>
                <a:gd name="connsiteY3" fmla="*/ 1609628 h 1989840"/>
                <a:gd name="connsiteX4" fmla="*/ 695246 w 1778077"/>
                <a:gd name="connsiteY4" fmla="*/ 1989000 h 1989840"/>
                <a:gd name="connsiteX5" fmla="*/ 655897 w 1778077"/>
                <a:gd name="connsiteY5" fmla="*/ 1978344 h 1989840"/>
                <a:gd name="connsiteX6" fmla="*/ 82084 w 1778077"/>
                <a:gd name="connsiteY6" fmla="*/ 1325502 h 1989840"/>
                <a:gd name="connsiteX7" fmla="*/ 818 w 1778077"/>
                <a:gd name="connsiteY7" fmla="*/ 446648 h 1989840"/>
                <a:gd name="connsiteX8" fmla="*/ 819 w 1778077"/>
                <a:gd name="connsiteY8" fmla="*/ 446648 h 1989840"/>
                <a:gd name="connsiteX9" fmla="*/ 14662 w 1778077"/>
                <a:gd name="connsiteY9" fmla="*/ 399252 h 1989840"/>
                <a:gd name="connsiteX10" fmla="*/ 1083388 w 1778077"/>
                <a:gd name="connsiteY10" fmla="*/ 0 h 1989840"/>
                <a:gd name="connsiteX0" fmla="*/ 1083388 w 1778520"/>
                <a:gd name="connsiteY0" fmla="*/ 0 h 1989840"/>
                <a:gd name="connsiteX1" fmla="*/ 1772032 w 1778520"/>
                <a:gd name="connsiteY1" fmla="*/ 700270 h 1989840"/>
                <a:gd name="connsiteX2" fmla="*/ 1776851 w 1778520"/>
                <a:gd name="connsiteY2" fmla="*/ 759382 h 1989840"/>
                <a:gd name="connsiteX3" fmla="*/ 1695586 w 1778520"/>
                <a:gd name="connsiteY3" fmla="*/ 1609628 h 1989840"/>
                <a:gd name="connsiteX4" fmla="*/ 695246 w 1778520"/>
                <a:gd name="connsiteY4" fmla="*/ 1989000 h 1989840"/>
                <a:gd name="connsiteX5" fmla="*/ 655897 w 1778520"/>
                <a:gd name="connsiteY5" fmla="*/ 1978344 h 1989840"/>
                <a:gd name="connsiteX6" fmla="*/ 82084 w 1778520"/>
                <a:gd name="connsiteY6" fmla="*/ 1325502 h 1989840"/>
                <a:gd name="connsiteX7" fmla="*/ 818 w 1778520"/>
                <a:gd name="connsiteY7" fmla="*/ 446648 h 1989840"/>
                <a:gd name="connsiteX8" fmla="*/ 819 w 1778520"/>
                <a:gd name="connsiteY8" fmla="*/ 446648 h 1989840"/>
                <a:gd name="connsiteX9" fmla="*/ 14662 w 1778520"/>
                <a:gd name="connsiteY9" fmla="*/ 399252 h 1989840"/>
                <a:gd name="connsiteX10" fmla="*/ 1083388 w 1778520"/>
                <a:gd name="connsiteY10" fmla="*/ 0 h 1989840"/>
                <a:gd name="connsiteX0" fmla="*/ 1083388 w 1778077"/>
                <a:gd name="connsiteY0" fmla="*/ 0 h 1989840"/>
                <a:gd name="connsiteX1" fmla="*/ 1772032 w 1778077"/>
                <a:gd name="connsiteY1" fmla="*/ 700270 h 1989840"/>
                <a:gd name="connsiteX2" fmla="*/ 1776851 w 1778077"/>
                <a:gd name="connsiteY2" fmla="*/ 759382 h 1989840"/>
                <a:gd name="connsiteX3" fmla="*/ 1695586 w 1778077"/>
                <a:gd name="connsiteY3" fmla="*/ 1609628 h 1989840"/>
                <a:gd name="connsiteX4" fmla="*/ 695246 w 1778077"/>
                <a:gd name="connsiteY4" fmla="*/ 1989000 h 1989840"/>
                <a:gd name="connsiteX5" fmla="*/ 655897 w 1778077"/>
                <a:gd name="connsiteY5" fmla="*/ 1978344 h 1989840"/>
                <a:gd name="connsiteX6" fmla="*/ 82084 w 1778077"/>
                <a:gd name="connsiteY6" fmla="*/ 1325502 h 1989840"/>
                <a:gd name="connsiteX7" fmla="*/ 818 w 1778077"/>
                <a:gd name="connsiteY7" fmla="*/ 446648 h 1989840"/>
                <a:gd name="connsiteX8" fmla="*/ 819 w 1778077"/>
                <a:gd name="connsiteY8" fmla="*/ 446648 h 1989840"/>
                <a:gd name="connsiteX9" fmla="*/ 14662 w 1778077"/>
                <a:gd name="connsiteY9" fmla="*/ 399252 h 1989840"/>
                <a:gd name="connsiteX10" fmla="*/ 1083388 w 1778077"/>
                <a:gd name="connsiteY10" fmla="*/ 0 h 19898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778077" h="1989840">
                  <a:moveTo>
                    <a:pt x="1083388" y="0"/>
                  </a:moveTo>
                  <a:lnTo>
                    <a:pt x="1772032" y="700270"/>
                  </a:lnTo>
                  <a:cubicBezTo>
                    <a:pt x="1780756" y="710367"/>
                    <a:pt x="1777734" y="743948"/>
                    <a:pt x="1776851" y="759382"/>
                  </a:cubicBezTo>
                  <a:cubicBezTo>
                    <a:pt x="1775968" y="774816"/>
                    <a:pt x="1722674" y="1326213"/>
                    <a:pt x="1695586" y="1609628"/>
                  </a:cubicBezTo>
                  <a:lnTo>
                    <a:pt x="695246" y="1989000"/>
                  </a:lnTo>
                  <a:cubicBezTo>
                    <a:pt x="684265" y="1991853"/>
                    <a:pt x="664743" y="1987233"/>
                    <a:pt x="655897" y="1978344"/>
                  </a:cubicBezTo>
                  <a:cubicBezTo>
                    <a:pt x="647051" y="1969455"/>
                    <a:pt x="273355" y="1543116"/>
                    <a:pt x="82084" y="1325502"/>
                  </a:cubicBezTo>
                  <a:lnTo>
                    <a:pt x="818" y="446648"/>
                  </a:lnTo>
                  <a:cubicBezTo>
                    <a:pt x="818" y="446648"/>
                    <a:pt x="3677" y="461379"/>
                    <a:pt x="819" y="446648"/>
                  </a:cubicBezTo>
                  <a:cubicBezTo>
                    <a:pt x="-2039" y="431917"/>
                    <a:pt x="2576" y="404377"/>
                    <a:pt x="14662" y="399252"/>
                  </a:cubicBezTo>
                  <a:cubicBezTo>
                    <a:pt x="26748" y="394127"/>
                    <a:pt x="727146" y="133084"/>
                    <a:pt x="1083388" y="0"/>
                  </a:cubicBezTo>
                  <a:close/>
                </a:path>
              </a:pathLst>
            </a:custGeom>
            <a:solidFill>
              <a:srgbClr val="FFC000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2" name="フリーフォーム: 図形 121">
              <a:extLst>
                <a:ext uri="{FF2B5EF4-FFF2-40B4-BE49-F238E27FC236}">
                  <a16:creationId xmlns:a16="http://schemas.microsoft.com/office/drawing/2014/main" id="{229EE744-E830-4187-ACC9-7B89C3D470AB}"/>
                </a:ext>
              </a:extLst>
            </p:cNvPr>
            <p:cNvSpPr/>
            <p:nvPr/>
          </p:nvSpPr>
          <p:spPr>
            <a:xfrm>
              <a:off x="4842733" y="2942841"/>
              <a:ext cx="823079" cy="919861"/>
            </a:xfrm>
            <a:custGeom>
              <a:avLst/>
              <a:gdLst>
                <a:gd name="connsiteX0" fmla="*/ 458143 w 1088213"/>
                <a:gd name="connsiteY0" fmla="*/ 0 h 1933020"/>
                <a:gd name="connsiteX1" fmla="*/ 1088213 w 1088213"/>
                <a:gd name="connsiteY1" fmla="*/ 716849 h 1933020"/>
                <a:gd name="connsiteX2" fmla="*/ 1007836 w 1088213"/>
                <a:gd name="connsiteY2" fmla="*/ 1557797 h 1933020"/>
                <a:gd name="connsiteX3" fmla="*/ 18436 w 1088213"/>
                <a:gd name="connsiteY3" fmla="*/ 1933020 h 1933020"/>
                <a:gd name="connsiteX4" fmla="*/ 14743 w 1088213"/>
                <a:gd name="connsiteY4" fmla="*/ 1928818 h 1933020"/>
                <a:gd name="connsiteX5" fmla="*/ 0 w 1088213"/>
                <a:gd name="connsiteY5" fmla="*/ 1129546 h 1933020"/>
                <a:gd name="connsiteX6" fmla="*/ 1088212 w 1088213"/>
                <a:gd name="connsiteY6" fmla="*/ 716849 h 1933020"/>
                <a:gd name="connsiteX7" fmla="*/ 458142 w 1088213"/>
                <a:gd name="connsiteY7" fmla="*/ 0 h 1933020"/>
                <a:gd name="connsiteX8" fmla="*/ 458143 w 1088213"/>
                <a:gd name="connsiteY8" fmla="*/ 0 h 1933020"/>
                <a:gd name="connsiteX0" fmla="*/ 458142 w 1088213"/>
                <a:gd name="connsiteY0" fmla="*/ 0 h 1933020"/>
                <a:gd name="connsiteX1" fmla="*/ 1088213 w 1088213"/>
                <a:gd name="connsiteY1" fmla="*/ 716849 h 1933020"/>
                <a:gd name="connsiteX2" fmla="*/ 1007836 w 1088213"/>
                <a:gd name="connsiteY2" fmla="*/ 1557797 h 1933020"/>
                <a:gd name="connsiteX3" fmla="*/ 18436 w 1088213"/>
                <a:gd name="connsiteY3" fmla="*/ 1933020 h 1933020"/>
                <a:gd name="connsiteX4" fmla="*/ 14743 w 1088213"/>
                <a:gd name="connsiteY4" fmla="*/ 1928818 h 1933020"/>
                <a:gd name="connsiteX5" fmla="*/ 0 w 1088213"/>
                <a:gd name="connsiteY5" fmla="*/ 1129546 h 1933020"/>
                <a:gd name="connsiteX6" fmla="*/ 1088212 w 1088213"/>
                <a:gd name="connsiteY6" fmla="*/ 716849 h 1933020"/>
                <a:gd name="connsiteX7" fmla="*/ 458142 w 1088213"/>
                <a:gd name="connsiteY7" fmla="*/ 0 h 1933020"/>
                <a:gd name="connsiteX0" fmla="*/ 1088212 w 1088213"/>
                <a:gd name="connsiteY0" fmla="*/ 0 h 1216171"/>
                <a:gd name="connsiteX1" fmla="*/ 1088213 w 1088213"/>
                <a:gd name="connsiteY1" fmla="*/ 0 h 1216171"/>
                <a:gd name="connsiteX2" fmla="*/ 1007836 w 1088213"/>
                <a:gd name="connsiteY2" fmla="*/ 840948 h 1216171"/>
                <a:gd name="connsiteX3" fmla="*/ 18436 w 1088213"/>
                <a:gd name="connsiteY3" fmla="*/ 1216171 h 1216171"/>
                <a:gd name="connsiteX4" fmla="*/ 14743 w 1088213"/>
                <a:gd name="connsiteY4" fmla="*/ 1211969 h 1216171"/>
                <a:gd name="connsiteX5" fmla="*/ 0 w 1088213"/>
                <a:gd name="connsiteY5" fmla="*/ 412697 h 1216171"/>
                <a:gd name="connsiteX6" fmla="*/ 1088212 w 1088213"/>
                <a:gd name="connsiteY6" fmla="*/ 0 h 12161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88213" h="1216171">
                  <a:moveTo>
                    <a:pt x="1088212" y="0"/>
                  </a:moveTo>
                  <a:lnTo>
                    <a:pt x="1088213" y="0"/>
                  </a:lnTo>
                  <a:lnTo>
                    <a:pt x="1007836" y="840948"/>
                  </a:lnTo>
                  <a:lnTo>
                    <a:pt x="18436" y="1216171"/>
                  </a:lnTo>
                  <a:lnTo>
                    <a:pt x="14743" y="1211969"/>
                  </a:lnTo>
                  <a:lnTo>
                    <a:pt x="0" y="412697"/>
                  </a:lnTo>
                  <a:lnTo>
                    <a:pt x="1088212" y="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3" name="フリーフォーム: 図形 122">
              <a:extLst>
                <a:ext uri="{FF2B5EF4-FFF2-40B4-BE49-F238E27FC236}">
                  <a16:creationId xmlns:a16="http://schemas.microsoft.com/office/drawing/2014/main" id="{8EA63111-DBB0-401A-8A5B-986DD46A84C8}"/>
                </a:ext>
              </a:extLst>
            </p:cNvPr>
            <p:cNvSpPr/>
            <p:nvPr/>
          </p:nvSpPr>
          <p:spPr>
            <a:xfrm>
              <a:off x="4329114" y="2714270"/>
              <a:ext cx="490056" cy="1145841"/>
            </a:xfrm>
            <a:custGeom>
              <a:avLst/>
              <a:gdLst>
                <a:gd name="connsiteX0" fmla="*/ 1 w 647914"/>
                <a:gd name="connsiteY0" fmla="*/ 0 h 1514945"/>
                <a:gd name="connsiteX1" fmla="*/ 630070 w 647914"/>
                <a:gd name="connsiteY1" fmla="*/ 716848 h 1514945"/>
                <a:gd name="connsiteX2" fmla="*/ 633171 w 647914"/>
                <a:gd name="connsiteY2" fmla="*/ 715672 h 1514945"/>
                <a:gd name="connsiteX3" fmla="*/ 647914 w 647914"/>
                <a:gd name="connsiteY3" fmla="*/ 1514945 h 1514945"/>
                <a:gd name="connsiteX4" fmla="*/ 80377 w 647914"/>
                <a:gd name="connsiteY4" fmla="*/ 869242 h 1514945"/>
                <a:gd name="connsiteX5" fmla="*/ 0 w 647914"/>
                <a:gd name="connsiteY5" fmla="*/ 0 h 1514945"/>
                <a:gd name="connsiteX6" fmla="*/ 1 w 647914"/>
                <a:gd name="connsiteY6" fmla="*/ 0 h 1514945"/>
                <a:gd name="connsiteX0" fmla="*/ 1 w 647914"/>
                <a:gd name="connsiteY0" fmla="*/ 0 h 1514945"/>
                <a:gd name="connsiteX1" fmla="*/ 630070 w 647914"/>
                <a:gd name="connsiteY1" fmla="*/ 716848 h 1514945"/>
                <a:gd name="connsiteX2" fmla="*/ 647914 w 647914"/>
                <a:gd name="connsiteY2" fmla="*/ 1514945 h 1514945"/>
                <a:gd name="connsiteX3" fmla="*/ 80377 w 647914"/>
                <a:gd name="connsiteY3" fmla="*/ 869242 h 1514945"/>
                <a:gd name="connsiteX4" fmla="*/ 0 w 647914"/>
                <a:gd name="connsiteY4" fmla="*/ 0 h 1514945"/>
                <a:gd name="connsiteX5" fmla="*/ 1 w 647914"/>
                <a:gd name="connsiteY5" fmla="*/ 0 h 15149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47914" h="1514945">
                  <a:moveTo>
                    <a:pt x="1" y="0"/>
                  </a:moveTo>
                  <a:lnTo>
                    <a:pt x="630070" y="716848"/>
                  </a:lnTo>
                  <a:lnTo>
                    <a:pt x="647914" y="1514945"/>
                  </a:lnTo>
                  <a:lnTo>
                    <a:pt x="80377" y="869242"/>
                  </a:lnTo>
                  <a:lnTo>
                    <a:pt x="0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4" name="楕円 123">
              <a:extLst>
                <a:ext uri="{FF2B5EF4-FFF2-40B4-BE49-F238E27FC236}">
                  <a16:creationId xmlns:a16="http://schemas.microsoft.com/office/drawing/2014/main" id="{8BCEECDB-D023-441D-8F2B-55F137537849}"/>
                </a:ext>
              </a:extLst>
            </p:cNvPr>
            <p:cNvSpPr/>
            <p:nvPr/>
          </p:nvSpPr>
          <p:spPr>
            <a:xfrm rot="20700000">
              <a:off x="5390641" y="3070229"/>
              <a:ext cx="201708" cy="16136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5" name="楕円 124">
              <a:extLst>
                <a:ext uri="{FF2B5EF4-FFF2-40B4-BE49-F238E27FC236}">
                  <a16:creationId xmlns:a16="http://schemas.microsoft.com/office/drawing/2014/main" id="{F3CF6C98-D062-4BF8-9EAD-756900277578}"/>
                </a:ext>
              </a:extLst>
            </p:cNvPr>
            <p:cNvSpPr/>
            <p:nvPr/>
          </p:nvSpPr>
          <p:spPr>
            <a:xfrm rot="20700000">
              <a:off x="4942195" y="3596359"/>
              <a:ext cx="188470" cy="15077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6" name="楕円 125">
              <a:extLst>
                <a:ext uri="{FF2B5EF4-FFF2-40B4-BE49-F238E27FC236}">
                  <a16:creationId xmlns:a16="http://schemas.microsoft.com/office/drawing/2014/main" id="{3A17422F-FB36-401D-8E05-0BA246865A3D}"/>
                </a:ext>
              </a:extLst>
            </p:cNvPr>
            <p:cNvSpPr/>
            <p:nvPr/>
          </p:nvSpPr>
          <p:spPr>
            <a:xfrm>
              <a:off x="4987189" y="2453063"/>
              <a:ext cx="199467" cy="16063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7" name="楕円 126">
              <a:extLst>
                <a:ext uri="{FF2B5EF4-FFF2-40B4-BE49-F238E27FC236}">
                  <a16:creationId xmlns:a16="http://schemas.microsoft.com/office/drawing/2014/main" id="{267162E7-44ED-4CB9-9C8B-D2DA44CEF03E}"/>
                </a:ext>
              </a:extLst>
            </p:cNvPr>
            <p:cNvSpPr/>
            <p:nvPr/>
          </p:nvSpPr>
          <p:spPr>
            <a:xfrm>
              <a:off x="4521361" y="2616383"/>
              <a:ext cx="199467" cy="16063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8" name="楕円 127">
              <a:extLst>
                <a:ext uri="{FF2B5EF4-FFF2-40B4-BE49-F238E27FC236}">
                  <a16:creationId xmlns:a16="http://schemas.microsoft.com/office/drawing/2014/main" id="{9475EFAA-4ED3-4375-8841-F6B08A4AA71C}"/>
                </a:ext>
              </a:extLst>
            </p:cNvPr>
            <p:cNvSpPr/>
            <p:nvPr/>
          </p:nvSpPr>
          <p:spPr>
            <a:xfrm>
              <a:off x="5273902" y="2758544"/>
              <a:ext cx="199467" cy="16063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9" name="楕円 128">
              <a:extLst>
                <a:ext uri="{FF2B5EF4-FFF2-40B4-BE49-F238E27FC236}">
                  <a16:creationId xmlns:a16="http://schemas.microsoft.com/office/drawing/2014/main" id="{3B15EDDD-1066-4404-AF22-59EA4EC46C6E}"/>
                </a:ext>
              </a:extLst>
            </p:cNvPr>
            <p:cNvSpPr/>
            <p:nvPr/>
          </p:nvSpPr>
          <p:spPr>
            <a:xfrm>
              <a:off x="4826161" y="2928327"/>
              <a:ext cx="199467" cy="16063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0" name="楕円 129">
              <a:extLst>
                <a:ext uri="{FF2B5EF4-FFF2-40B4-BE49-F238E27FC236}">
                  <a16:creationId xmlns:a16="http://schemas.microsoft.com/office/drawing/2014/main" id="{4251ED0A-1AA2-4FE5-A2D0-22C1FEDAB51A}"/>
                </a:ext>
              </a:extLst>
            </p:cNvPr>
            <p:cNvSpPr/>
            <p:nvPr/>
          </p:nvSpPr>
          <p:spPr>
            <a:xfrm>
              <a:off x="4747580" y="2530658"/>
              <a:ext cx="199467" cy="16063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1" name="楕円 130">
              <a:extLst>
                <a:ext uri="{FF2B5EF4-FFF2-40B4-BE49-F238E27FC236}">
                  <a16:creationId xmlns:a16="http://schemas.microsoft.com/office/drawing/2014/main" id="{50CAFB27-18E2-48C3-95D4-86CED7027348}"/>
                </a:ext>
              </a:extLst>
            </p:cNvPr>
            <p:cNvSpPr/>
            <p:nvPr/>
          </p:nvSpPr>
          <p:spPr>
            <a:xfrm>
              <a:off x="5047618" y="2837840"/>
              <a:ext cx="199467" cy="16063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2" name="楕円 131">
              <a:extLst>
                <a:ext uri="{FF2B5EF4-FFF2-40B4-BE49-F238E27FC236}">
                  <a16:creationId xmlns:a16="http://schemas.microsoft.com/office/drawing/2014/main" id="{B91E317B-9F2D-4591-9A23-F7AA47A741EB}"/>
                </a:ext>
              </a:extLst>
            </p:cNvPr>
            <p:cNvSpPr/>
            <p:nvPr/>
          </p:nvSpPr>
          <p:spPr>
            <a:xfrm rot="20700000">
              <a:off x="5410051" y="3432624"/>
              <a:ext cx="188470" cy="15077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3" name="楕円 132">
              <a:extLst>
                <a:ext uri="{FF2B5EF4-FFF2-40B4-BE49-F238E27FC236}">
                  <a16:creationId xmlns:a16="http://schemas.microsoft.com/office/drawing/2014/main" id="{7080B2A1-0483-463D-8055-D107B1071871}"/>
                </a:ext>
              </a:extLst>
            </p:cNvPr>
            <p:cNvSpPr/>
            <p:nvPr/>
          </p:nvSpPr>
          <p:spPr>
            <a:xfrm rot="20700000">
              <a:off x="5174596" y="3356896"/>
              <a:ext cx="201708" cy="16136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4" name="楕円 133">
              <a:extLst>
                <a:ext uri="{FF2B5EF4-FFF2-40B4-BE49-F238E27FC236}">
                  <a16:creationId xmlns:a16="http://schemas.microsoft.com/office/drawing/2014/main" id="{2CF1F131-11B4-437C-AA2D-163792F79087}"/>
                </a:ext>
              </a:extLst>
            </p:cNvPr>
            <p:cNvSpPr/>
            <p:nvPr/>
          </p:nvSpPr>
          <p:spPr>
            <a:xfrm rot="20700000">
              <a:off x="4935822" y="3258348"/>
              <a:ext cx="201708" cy="16136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5" name="楕円 134">
              <a:extLst>
                <a:ext uri="{FF2B5EF4-FFF2-40B4-BE49-F238E27FC236}">
                  <a16:creationId xmlns:a16="http://schemas.microsoft.com/office/drawing/2014/main" id="{A99D4D5E-9511-4CA3-A4C0-D47DBAA93A14}"/>
                </a:ext>
              </a:extLst>
            </p:cNvPr>
            <p:cNvSpPr/>
            <p:nvPr/>
          </p:nvSpPr>
          <p:spPr>
            <a:xfrm rot="20700000">
              <a:off x="4400735" y="2953104"/>
              <a:ext cx="95062" cy="14122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6" name="楕円 135">
              <a:extLst>
                <a:ext uri="{FF2B5EF4-FFF2-40B4-BE49-F238E27FC236}">
                  <a16:creationId xmlns:a16="http://schemas.microsoft.com/office/drawing/2014/main" id="{D787DA06-9E4C-425A-B5E4-8B41EA1A3515}"/>
                </a:ext>
              </a:extLst>
            </p:cNvPr>
            <p:cNvSpPr/>
            <p:nvPr/>
          </p:nvSpPr>
          <p:spPr>
            <a:xfrm rot="20700000">
              <a:off x="4641242" y="3226947"/>
              <a:ext cx="95062" cy="14122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7" name="楕円 136">
              <a:extLst>
                <a:ext uri="{FF2B5EF4-FFF2-40B4-BE49-F238E27FC236}">
                  <a16:creationId xmlns:a16="http://schemas.microsoft.com/office/drawing/2014/main" id="{048CF588-C325-4B39-BE63-D5B9ABAF50F6}"/>
                </a:ext>
              </a:extLst>
            </p:cNvPr>
            <p:cNvSpPr/>
            <p:nvPr/>
          </p:nvSpPr>
          <p:spPr>
            <a:xfrm rot="20700000">
              <a:off x="4412062" y="3232862"/>
              <a:ext cx="96720" cy="14368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8" name="楕円 137">
              <a:extLst>
                <a:ext uri="{FF2B5EF4-FFF2-40B4-BE49-F238E27FC236}">
                  <a16:creationId xmlns:a16="http://schemas.microsoft.com/office/drawing/2014/main" id="{7E807E78-A5E5-438E-A874-523E2526ADF0}"/>
                </a:ext>
              </a:extLst>
            </p:cNvPr>
            <p:cNvSpPr/>
            <p:nvPr/>
          </p:nvSpPr>
          <p:spPr>
            <a:xfrm rot="20700000">
              <a:off x="4640413" y="3506704"/>
              <a:ext cx="96720" cy="14368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9" name="グループ化 138">
            <a:extLst>
              <a:ext uri="{FF2B5EF4-FFF2-40B4-BE49-F238E27FC236}">
                <a16:creationId xmlns:a16="http://schemas.microsoft.com/office/drawing/2014/main" id="{1215736E-14AA-4458-9D57-3AAA6361BB20}"/>
              </a:ext>
            </a:extLst>
          </p:cNvPr>
          <p:cNvGrpSpPr/>
          <p:nvPr/>
        </p:nvGrpSpPr>
        <p:grpSpPr>
          <a:xfrm>
            <a:off x="1357408" y="4226579"/>
            <a:ext cx="1400378" cy="1567156"/>
            <a:chOff x="722530" y="2335483"/>
            <a:chExt cx="1400378" cy="1567156"/>
          </a:xfrm>
        </p:grpSpPr>
        <p:sp>
          <p:nvSpPr>
            <p:cNvPr id="140" name="フリーフォーム: 図形 139">
              <a:extLst>
                <a:ext uri="{FF2B5EF4-FFF2-40B4-BE49-F238E27FC236}">
                  <a16:creationId xmlns:a16="http://schemas.microsoft.com/office/drawing/2014/main" id="{D8C48E7D-1215-449D-A8AF-F177417A3F46}"/>
                </a:ext>
              </a:extLst>
            </p:cNvPr>
            <p:cNvSpPr/>
            <p:nvPr/>
          </p:nvSpPr>
          <p:spPr>
            <a:xfrm>
              <a:off x="722530" y="2335483"/>
              <a:ext cx="1400378" cy="1567156"/>
            </a:xfrm>
            <a:custGeom>
              <a:avLst/>
              <a:gdLst>
                <a:gd name="connsiteX0" fmla="*/ 1082570 w 1778686"/>
                <a:gd name="connsiteY0" fmla="*/ 0 h 1989000"/>
                <a:gd name="connsiteX1" fmla="*/ 1778686 w 1778686"/>
                <a:gd name="connsiteY1" fmla="*/ 709877 h 1989000"/>
                <a:gd name="connsiteX2" fmla="*/ 1170130 w 1778686"/>
                <a:gd name="connsiteY2" fmla="*/ 940667 h 1989000"/>
                <a:gd name="connsiteX3" fmla="*/ 1170130 w 1778686"/>
                <a:gd name="connsiteY3" fmla="*/ 989166 h 1989000"/>
                <a:gd name="connsiteX4" fmla="*/ 1776033 w 1778686"/>
                <a:gd name="connsiteY4" fmla="*/ 759382 h 1989000"/>
                <a:gd name="connsiteX5" fmla="*/ 1776034 w 1778686"/>
                <a:gd name="connsiteY5" fmla="*/ 759382 h 1989000"/>
                <a:gd name="connsiteX6" fmla="*/ 1694768 w 1778686"/>
                <a:gd name="connsiteY6" fmla="*/ 1609628 h 1989000"/>
                <a:gd name="connsiteX7" fmla="*/ 694428 w 1778686"/>
                <a:gd name="connsiteY7" fmla="*/ 1989000 h 1989000"/>
                <a:gd name="connsiteX8" fmla="*/ 690694 w 1778686"/>
                <a:gd name="connsiteY8" fmla="*/ 1984752 h 1989000"/>
                <a:gd name="connsiteX9" fmla="*/ 682702 w 1778686"/>
                <a:gd name="connsiteY9" fmla="*/ 1551443 h 1989000"/>
                <a:gd name="connsiteX10" fmla="*/ 645534 w 1778686"/>
                <a:gd name="connsiteY10" fmla="*/ 1551443 h 1989000"/>
                <a:gd name="connsiteX11" fmla="*/ 655079 w 1778686"/>
                <a:gd name="connsiteY11" fmla="*/ 1978344 h 1989000"/>
                <a:gd name="connsiteX12" fmla="*/ 81266 w 1778686"/>
                <a:gd name="connsiteY12" fmla="*/ 1325502 h 1989000"/>
                <a:gd name="connsiteX13" fmla="*/ 0 w 1778686"/>
                <a:gd name="connsiteY13" fmla="*/ 446648 h 1989000"/>
                <a:gd name="connsiteX14" fmla="*/ 1 w 1778686"/>
                <a:gd name="connsiteY14" fmla="*/ 446648 h 1989000"/>
                <a:gd name="connsiteX15" fmla="*/ 270030 w 1778686"/>
                <a:gd name="connsiteY15" fmla="*/ 753868 h 1989000"/>
                <a:gd name="connsiteX16" fmla="*/ 270030 w 1778686"/>
                <a:gd name="connsiteY16" fmla="*/ 690722 h 1989000"/>
                <a:gd name="connsiteX17" fmla="*/ 13844 w 1778686"/>
                <a:gd name="connsiteY17" fmla="*/ 399252 h 1989000"/>
                <a:gd name="connsiteX0" fmla="*/ 1082570 w 1778686"/>
                <a:gd name="connsiteY0" fmla="*/ 0 h 1989000"/>
                <a:gd name="connsiteX1" fmla="*/ 1778686 w 1778686"/>
                <a:gd name="connsiteY1" fmla="*/ 709877 h 1989000"/>
                <a:gd name="connsiteX2" fmla="*/ 1170130 w 1778686"/>
                <a:gd name="connsiteY2" fmla="*/ 940667 h 1989000"/>
                <a:gd name="connsiteX3" fmla="*/ 1170130 w 1778686"/>
                <a:gd name="connsiteY3" fmla="*/ 989166 h 1989000"/>
                <a:gd name="connsiteX4" fmla="*/ 1776033 w 1778686"/>
                <a:gd name="connsiteY4" fmla="*/ 759382 h 1989000"/>
                <a:gd name="connsiteX5" fmla="*/ 1776034 w 1778686"/>
                <a:gd name="connsiteY5" fmla="*/ 759382 h 1989000"/>
                <a:gd name="connsiteX6" fmla="*/ 1694768 w 1778686"/>
                <a:gd name="connsiteY6" fmla="*/ 1609628 h 1989000"/>
                <a:gd name="connsiteX7" fmla="*/ 694428 w 1778686"/>
                <a:gd name="connsiteY7" fmla="*/ 1989000 h 1989000"/>
                <a:gd name="connsiteX8" fmla="*/ 690694 w 1778686"/>
                <a:gd name="connsiteY8" fmla="*/ 1984752 h 1989000"/>
                <a:gd name="connsiteX9" fmla="*/ 682702 w 1778686"/>
                <a:gd name="connsiteY9" fmla="*/ 1551443 h 1989000"/>
                <a:gd name="connsiteX10" fmla="*/ 645534 w 1778686"/>
                <a:gd name="connsiteY10" fmla="*/ 1551443 h 1989000"/>
                <a:gd name="connsiteX11" fmla="*/ 655079 w 1778686"/>
                <a:gd name="connsiteY11" fmla="*/ 1978344 h 1989000"/>
                <a:gd name="connsiteX12" fmla="*/ 81266 w 1778686"/>
                <a:gd name="connsiteY12" fmla="*/ 1325502 h 1989000"/>
                <a:gd name="connsiteX13" fmla="*/ 0 w 1778686"/>
                <a:gd name="connsiteY13" fmla="*/ 446648 h 1989000"/>
                <a:gd name="connsiteX14" fmla="*/ 1 w 1778686"/>
                <a:gd name="connsiteY14" fmla="*/ 446648 h 1989000"/>
                <a:gd name="connsiteX15" fmla="*/ 270030 w 1778686"/>
                <a:gd name="connsiteY15" fmla="*/ 690722 h 1989000"/>
                <a:gd name="connsiteX16" fmla="*/ 13844 w 1778686"/>
                <a:gd name="connsiteY16" fmla="*/ 399252 h 1989000"/>
                <a:gd name="connsiteX17" fmla="*/ 1082570 w 1778686"/>
                <a:gd name="connsiteY17" fmla="*/ 0 h 1989000"/>
                <a:gd name="connsiteX0" fmla="*/ 1082570 w 1778686"/>
                <a:gd name="connsiteY0" fmla="*/ 0 h 1989000"/>
                <a:gd name="connsiteX1" fmla="*/ 1778686 w 1778686"/>
                <a:gd name="connsiteY1" fmla="*/ 709877 h 1989000"/>
                <a:gd name="connsiteX2" fmla="*/ 1170130 w 1778686"/>
                <a:gd name="connsiteY2" fmla="*/ 940667 h 1989000"/>
                <a:gd name="connsiteX3" fmla="*/ 1170130 w 1778686"/>
                <a:gd name="connsiteY3" fmla="*/ 989166 h 1989000"/>
                <a:gd name="connsiteX4" fmla="*/ 1776033 w 1778686"/>
                <a:gd name="connsiteY4" fmla="*/ 759382 h 1989000"/>
                <a:gd name="connsiteX5" fmla="*/ 1776034 w 1778686"/>
                <a:gd name="connsiteY5" fmla="*/ 759382 h 1989000"/>
                <a:gd name="connsiteX6" fmla="*/ 1694768 w 1778686"/>
                <a:gd name="connsiteY6" fmla="*/ 1609628 h 1989000"/>
                <a:gd name="connsiteX7" fmla="*/ 694428 w 1778686"/>
                <a:gd name="connsiteY7" fmla="*/ 1989000 h 1989000"/>
                <a:gd name="connsiteX8" fmla="*/ 690694 w 1778686"/>
                <a:gd name="connsiteY8" fmla="*/ 1984752 h 1989000"/>
                <a:gd name="connsiteX9" fmla="*/ 682702 w 1778686"/>
                <a:gd name="connsiteY9" fmla="*/ 1551443 h 1989000"/>
                <a:gd name="connsiteX10" fmla="*/ 645534 w 1778686"/>
                <a:gd name="connsiteY10" fmla="*/ 1551443 h 1989000"/>
                <a:gd name="connsiteX11" fmla="*/ 655079 w 1778686"/>
                <a:gd name="connsiteY11" fmla="*/ 1978344 h 1989000"/>
                <a:gd name="connsiteX12" fmla="*/ 81266 w 1778686"/>
                <a:gd name="connsiteY12" fmla="*/ 1325502 h 1989000"/>
                <a:gd name="connsiteX13" fmla="*/ 0 w 1778686"/>
                <a:gd name="connsiteY13" fmla="*/ 446648 h 1989000"/>
                <a:gd name="connsiteX14" fmla="*/ 1 w 1778686"/>
                <a:gd name="connsiteY14" fmla="*/ 446648 h 1989000"/>
                <a:gd name="connsiteX15" fmla="*/ 13844 w 1778686"/>
                <a:gd name="connsiteY15" fmla="*/ 399252 h 1989000"/>
                <a:gd name="connsiteX16" fmla="*/ 1082570 w 1778686"/>
                <a:gd name="connsiteY16" fmla="*/ 0 h 1989000"/>
                <a:gd name="connsiteX0" fmla="*/ 1082570 w 1778686"/>
                <a:gd name="connsiteY0" fmla="*/ 0 h 1989000"/>
                <a:gd name="connsiteX1" fmla="*/ 1778686 w 1778686"/>
                <a:gd name="connsiteY1" fmla="*/ 709877 h 1989000"/>
                <a:gd name="connsiteX2" fmla="*/ 1170130 w 1778686"/>
                <a:gd name="connsiteY2" fmla="*/ 989166 h 1989000"/>
                <a:gd name="connsiteX3" fmla="*/ 1776033 w 1778686"/>
                <a:gd name="connsiteY3" fmla="*/ 759382 h 1989000"/>
                <a:gd name="connsiteX4" fmla="*/ 1776034 w 1778686"/>
                <a:gd name="connsiteY4" fmla="*/ 759382 h 1989000"/>
                <a:gd name="connsiteX5" fmla="*/ 1694768 w 1778686"/>
                <a:gd name="connsiteY5" fmla="*/ 1609628 h 1989000"/>
                <a:gd name="connsiteX6" fmla="*/ 694428 w 1778686"/>
                <a:gd name="connsiteY6" fmla="*/ 1989000 h 1989000"/>
                <a:gd name="connsiteX7" fmla="*/ 690694 w 1778686"/>
                <a:gd name="connsiteY7" fmla="*/ 1984752 h 1989000"/>
                <a:gd name="connsiteX8" fmla="*/ 682702 w 1778686"/>
                <a:gd name="connsiteY8" fmla="*/ 1551443 h 1989000"/>
                <a:gd name="connsiteX9" fmla="*/ 645534 w 1778686"/>
                <a:gd name="connsiteY9" fmla="*/ 1551443 h 1989000"/>
                <a:gd name="connsiteX10" fmla="*/ 655079 w 1778686"/>
                <a:gd name="connsiteY10" fmla="*/ 1978344 h 1989000"/>
                <a:gd name="connsiteX11" fmla="*/ 81266 w 1778686"/>
                <a:gd name="connsiteY11" fmla="*/ 1325502 h 1989000"/>
                <a:gd name="connsiteX12" fmla="*/ 0 w 1778686"/>
                <a:gd name="connsiteY12" fmla="*/ 446648 h 1989000"/>
                <a:gd name="connsiteX13" fmla="*/ 1 w 1778686"/>
                <a:gd name="connsiteY13" fmla="*/ 446648 h 1989000"/>
                <a:gd name="connsiteX14" fmla="*/ 13844 w 1778686"/>
                <a:gd name="connsiteY14" fmla="*/ 399252 h 1989000"/>
                <a:gd name="connsiteX15" fmla="*/ 1082570 w 1778686"/>
                <a:gd name="connsiteY15" fmla="*/ 0 h 1989000"/>
                <a:gd name="connsiteX0" fmla="*/ 1082570 w 1778686"/>
                <a:gd name="connsiteY0" fmla="*/ 0 h 1989000"/>
                <a:gd name="connsiteX1" fmla="*/ 1778686 w 1778686"/>
                <a:gd name="connsiteY1" fmla="*/ 709877 h 1989000"/>
                <a:gd name="connsiteX2" fmla="*/ 1776033 w 1778686"/>
                <a:gd name="connsiteY2" fmla="*/ 759382 h 1989000"/>
                <a:gd name="connsiteX3" fmla="*/ 1776034 w 1778686"/>
                <a:gd name="connsiteY3" fmla="*/ 759382 h 1989000"/>
                <a:gd name="connsiteX4" fmla="*/ 1694768 w 1778686"/>
                <a:gd name="connsiteY4" fmla="*/ 1609628 h 1989000"/>
                <a:gd name="connsiteX5" fmla="*/ 694428 w 1778686"/>
                <a:gd name="connsiteY5" fmla="*/ 1989000 h 1989000"/>
                <a:gd name="connsiteX6" fmla="*/ 690694 w 1778686"/>
                <a:gd name="connsiteY6" fmla="*/ 1984752 h 1989000"/>
                <a:gd name="connsiteX7" fmla="*/ 682702 w 1778686"/>
                <a:gd name="connsiteY7" fmla="*/ 1551443 h 1989000"/>
                <a:gd name="connsiteX8" fmla="*/ 645534 w 1778686"/>
                <a:gd name="connsiteY8" fmla="*/ 1551443 h 1989000"/>
                <a:gd name="connsiteX9" fmla="*/ 655079 w 1778686"/>
                <a:gd name="connsiteY9" fmla="*/ 1978344 h 1989000"/>
                <a:gd name="connsiteX10" fmla="*/ 81266 w 1778686"/>
                <a:gd name="connsiteY10" fmla="*/ 1325502 h 1989000"/>
                <a:gd name="connsiteX11" fmla="*/ 0 w 1778686"/>
                <a:gd name="connsiteY11" fmla="*/ 446648 h 1989000"/>
                <a:gd name="connsiteX12" fmla="*/ 1 w 1778686"/>
                <a:gd name="connsiteY12" fmla="*/ 446648 h 1989000"/>
                <a:gd name="connsiteX13" fmla="*/ 13844 w 1778686"/>
                <a:gd name="connsiteY13" fmla="*/ 399252 h 1989000"/>
                <a:gd name="connsiteX14" fmla="*/ 1082570 w 1778686"/>
                <a:gd name="connsiteY14" fmla="*/ 0 h 1989000"/>
                <a:gd name="connsiteX0" fmla="*/ 1082570 w 1778686"/>
                <a:gd name="connsiteY0" fmla="*/ 0 h 1989000"/>
                <a:gd name="connsiteX1" fmla="*/ 1778686 w 1778686"/>
                <a:gd name="connsiteY1" fmla="*/ 709877 h 1989000"/>
                <a:gd name="connsiteX2" fmla="*/ 1776033 w 1778686"/>
                <a:gd name="connsiteY2" fmla="*/ 759382 h 1989000"/>
                <a:gd name="connsiteX3" fmla="*/ 1776034 w 1778686"/>
                <a:gd name="connsiteY3" fmla="*/ 759382 h 1989000"/>
                <a:gd name="connsiteX4" fmla="*/ 1694768 w 1778686"/>
                <a:gd name="connsiteY4" fmla="*/ 1609628 h 1989000"/>
                <a:gd name="connsiteX5" fmla="*/ 694428 w 1778686"/>
                <a:gd name="connsiteY5" fmla="*/ 1989000 h 1989000"/>
                <a:gd name="connsiteX6" fmla="*/ 690694 w 1778686"/>
                <a:gd name="connsiteY6" fmla="*/ 1984752 h 1989000"/>
                <a:gd name="connsiteX7" fmla="*/ 645534 w 1778686"/>
                <a:gd name="connsiteY7" fmla="*/ 1551443 h 1989000"/>
                <a:gd name="connsiteX8" fmla="*/ 655079 w 1778686"/>
                <a:gd name="connsiteY8" fmla="*/ 1978344 h 1989000"/>
                <a:gd name="connsiteX9" fmla="*/ 81266 w 1778686"/>
                <a:gd name="connsiteY9" fmla="*/ 1325502 h 1989000"/>
                <a:gd name="connsiteX10" fmla="*/ 0 w 1778686"/>
                <a:gd name="connsiteY10" fmla="*/ 446648 h 1989000"/>
                <a:gd name="connsiteX11" fmla="*/ 1 w 1778686"/>
                <a:gd name="connsiteY11" fmla="*/ 446648 h 1989000"/>
                <a:gd name="connsiteX12" fmla="*/ 13844 w 1778686"/>
                <a:gd name="connsiteY12" fmla="*/ 399252 h 1989000"/>
                <a:gd name="connsiteX13" fmla="*/ 1082570 w 1778686"/>
                <a:gd name="connsiteY13" fmla="*/ 0 h 1989000"/>
                <a:gd name="connsiteX0" fmla="*/ 1082570 w 1778686"/>
                <a:gd name="connsiteY0" fmla="*/ 0 h 1989000"/>
                <a:gd name="connsiteX1" fmla="*/ 1778686 w 1778686"/>
                <a:gd name="connsiteY1" fmla="*/ 709877 h 1989000"/>
                <a:gd name="connsiteX2" fmla="*/ 1776033 w 1778686"/>
                <a:gd name="connsiteY2" fmla="*/ 759382 h 1989000"/>
                <a:gd name="connsiteX3" fmla="*/ 1776034 w 1778686"/>
                <a:gd name="connsiteY3" fmla="*/ 759382 h 1989000"/>
                <a:gd name="connsiteX4" fmla="*/ 1694768 w 1778686"/>
                <a:gd name="connsiteY4" fmla="*/ 1609628 h 1989000"/>
                <a:gd name="connsiteX5" fmla="*/ 694428 w 1778686"/>
                <a:gd name="connsiteY5" fmla="*/ 1989000 h 1989000"/>
                <a:gd name="connsiteX6" fmla="*/ 690694 w 1778686"/>
                <a:gd name="connsiteY6" fmla="*/ 1984752 h 1989000"/>
                <a:gd name="connsiteX7" fmla="*/ 655079 w 1778686"/>
                <a:gd name="connsiteY7" fmla="*/ 1978344 h 1989000"/>
                <a:gd name="connsiteX8" fmla="*/ 81266 w 1778686"/>
                <a:gd name="connsiteY8" fmla="*/ 1325502 h 1989000"/>
                <a:gd name="connsiteX9" fmla="*/ 0 w 1778686"/>
                <a:gd name="connsiteY9" fmla="*/ 446648 h 1989000"/>
                <a:gd name="connsiteX10" fmla="*/ 1 w 1778686"/>
                <a:gd name="connsiteY10" fmla="*/ 446648 h 1989000"/>
                <a:gd name="connsiteX11" fmla="*/ 13844 w 1778686"/>
                <a:gd name="connsiteY11" fmla="*/ 399252 h 1989000"/>
                <a:gd name="connsiteX12" fmla="*/ 1082570 w 1778686"/>
                <a:gd name="connsiteY12" fmla="*/ 0 h 1989000"/>
                <a:gd name="connsiteX0" fmla="*/ 1082570 w 1778686"/>
                <a:gd name="connsiteY0" fmla="*/ 0 h 1989000"/>
                <a:gd name="connsiteX1" fmla="*/ 1778686 w 1778686"/>
                <a:gd name="connsiteY1" fmla="*/ 709877 h 1989000"/>
                <a:gd name="connsiteX2" fmla="*/ 1776033 w 1778686"/>
                <a:gd name="connsiteY2" fmla="*/ 759382 h 1989000"/>
                <a:gd name="connsiteX3" fmla="*/ 1776034 w 1778686"/>
                <a:gd name="connsiteY3" fmla="*/ 759382 h 1989000"/>
                <a:gd name="connsiteX4" fmla="*/ 1694768 w 1778686"/>
                <a:gd name="connsiteY4" fmla="*/ 1609628 h 1989000"/>
                <a:gd name="connsiteX5" fmla="*/ 694428 w 1778686"/>
                <a:gd name="connsiteY5" fmla="*/ 1989000 h 1989000"/>
                <a:gd name="connsiteX6" fmla="*/ 655079 w 1778686"/>
                <a:gd name="connsiteY6" fmla="*/ 1978344 h 1989000"/>
                <a:gd name="connsiteX7" fmla="*/ 81266 w 1778686"/>
                <a:gd name="connsiteY7" fmla="*/ 1325502 h 1989000"/>
                <a:gd name="connsiteX8" fmla="*/ 0 w 1778686"/>
                <a:gd name="connsiteY8" fmla="*/ 446648 h 1989000"/>
                <a:gd name="connsiteX9" fmla="*/ 1 w 1778686"/>
                <a:gd name="connsiteY9" fmla="*/ 446648 h 1989000"/>
                <a:gd name="connsiteX10" fmla="*/ 13844 w 1778686"/>
                <a:gd name="connsiteY10" fmla="*/ 399252 h 1989000"/>
                <a:gd name="connsiteX11" fmla="*/ 1082570 w 1778686"/>
                <a:gd name="connsiteY11" fmla="*/ 0 h 1989000"/>
                <a:gd name="connsiteX0" fmla="*/ 1082570 w 1778686"/>
                <a:gd name="connsiteY0" fmla="*/ 0 h 1989000"/>
                <a:gd name="connsiteX1" fmla="*/ 1778686 w 1778686"/>
                <a:gd name="connsiteY1" fmla="*/ 709877 h 1989000"/>
                <a:gd name="connsiteX2" fmla="*/ 1776033 w 1778686"/>
                <a:gd name="connsiteY2" fmla="*/ 759382 h 1989000"/>
                <a:gd name="connsiteX3" fmla="*/ 1776034 w 1778686"/>
                <a:gd name="connsiteY3" fmla="*/ 759382 h 1989000"/>
                <a:gd name="connsiteX4" fmla="*/ 1694768 w 1778686"/>
                <a:gd name="connsiteY4" fmla="*/ 1609628 h 1989000"/>
                <a:gd name="connsiteX5" fmla="*/ 694428 w 1778686"/>
                <a:gd name="connsiteY5" fmla="*/ 1989000 h 1989000"/>
                <a:gd name="connsiteX6" fmla="*/ 655079 w 1778686"/>
                <a:gd name="connsiteY6" fmla="*/ 1978344 h 1989000"/>
                <a:gd name="connsiteX7" fmla="*/ 81266 w 1778686"/>
                <a:gd name="connsiteY7" fmla="*/ 1325502 h 1989000"/>
                <a:gd name="connsiteX8" fmla="*/ 0 w 1778686"/>
                <a:gd name="connsiteY8" fmla="*/ 446648 h 1989000"/>
                <a:gd name="connsiteX9" fmla="*/ 1 w 1778686"/>
                <a:gd name="connsiteY9" fmla="*/ 446648 h 1989000"/>
                <a:gd name="connsiteX10" fmla="*/ 13844 w 1778686"/>
                <a:gd name="connsiteY10" fmla="*/ 399252 h 1989000"/>
                <a:gd name="connsiteX11" fmla="*/ 1082570 w 1778686"/>
                <a:gd name="connsiteY11" fmla="*/ 0 h 1989000"/>
                <a:gd name="connsiteX0" fmla="*/ 1082570 w 1778686"/>
                <a:gd name="connsiteY0" fmla="*/ 0 h 1989000"/>
                <a:gd name="connsiteX1" fmla="*/ 1778686 w 1778686"/>
                <a:gd name="connsiteY1" fmla="*/ 709877 h 1989000"/>
                <a:gd name="connsiteX2" fmla="*/ 1776033 w 1778686"/>
                <a:gd name="connsiteY2" fmla="*/ 759382 h 1989000"/>
                <a:gd name="connsiteX3" fmla="*/ 1776034 w 1778686"/>
                <a:gd name="connsiteY3" fmla="*/ 759382 h 1989000"/>
                <a:gd name="connsiteX4" fmla="*/ 1694768 w 1778686"/>
                <a:gd name="connsiteY4" fmla="*/ 1609628 h 1989000"/>
                <a:gd name="connsiteX5" fmla="*/ 694428 w 1778686"/>
                <a:gd name="connsiteY5" fmla="*/ 1989000 h 1989000"/>
                <a:gd name="connsiteX6" fmla="*/ 655079 w 1778686"/>
                <a:gd name="connsiteY6" fmla="*/ 1978344 h 1989000"/>
                <a:gd name="connsiteX7" fmla="*/ 81266 w 1778686"/>
                <a:gd name="connsiteY7" fmla="*/ 1325502 h 1989000"/>
                <a:gd name="connsiteX8" fmla="*/ 0 w 1778686"/>
                <a:gd name="connsiteY8" fmla="*/ 446648 h 1989000"/>
                <a:gd name="connsiteX9" fmla="*/ 1 w 1778686"/>
                <a:gd name="connsiteY9" fmla="*/ 446648 h 1989000"/>
                <a:gd name="connsiteX10" fmla="*/ 13844 w 1778686"/>
                <a:gd name="connsiteY10" fmla="*/ 399252 h 1989000"/>
                <a:gd name="connsiteX11" fmla="*/ 1082570 w 1778686"/>
                <a:gd name="connsiteY11" fmla="*/ 0 h 1989000"/>
                <a:gd name="connsiteX0" fmla="*/ 1083388 w 1779504"/>
                <a:gd name="connsiteY0" fmla="*/ 0 h 1989000"/>
                <a:gd name="connsiteX1" fmla="*/ 1779504 w 1779504"/>
                <a:gd name="connsiteY1" fmla="*/ 709877 h 1989000"/>
                <a:gd name="connsiteX2" fmla="*/ 1776851 w 1779504"/>
                <a:gd name="connsiteY2" fmla="*/ 759382 h 1989000"/>
                <a:gd name="connsiteX3" fmla="*/ 1776852 w 1779504"/>
                <a:gd name="connsiteY3" fmla="*/ 759382 h 1989000"/>
                <a:gd name="connsiteX4" fmla="*/ 1695586 w 1779504"/>
                <a:gd name="connsiteY4" fmla="*/ 1609628 h 1989000"/>
                <a:gd name="connsiteX5" fmla="*/ 695246 w 1779504"/>
                <a:gd name="connsiteY5" fmla="*/ 1989000 h 1989000"/>
                <a:gd name="connsiteX6" fmla="*/ 655897 w 1779504"/>
                <a:gd name="connsiteY6" fmla="*/ 1978344 h 1989000"/>
                <a:gd name="connsiteX7" fmla="*/ 82084 w 1779504"/>
                <a:gd name="connsiteY7" fmla="*/ 1325502 h 1989000"/>
                <a:gd name="connsiteX8" fmla="*/ 818 w 1779504"/>
                <a:gd name="connsiteY8" fmla="*/ 446648 h 1989000"/>
                <a:gd name="connsiteX9" fmla="*/ 819 w 1779504"/>
                <a:gd name="connsiteY9" fmla="*/ 446648 h 1989000"/>
                <a:gd name="connsiteX10" fmla="*/ 14662 w 1779504"/>
                <a:gd name="connsiteY10" fmla="*/ 399252 h 1989000"/>
                <a:gd name="connsiteX11" fmla="*/ 1083388 w 1779504"/>
                <a:gd name="connsiteY11" fmla="*/ 0 h 1989000"/>
                <a:gd name="connsiteX0" fmla="*/ 1083388 w 1779504"/>
                <a:gd name="connsiteY0" fmla="*/ 0 h 1989000"/>
                <a:gd name="connsiteX1" fmla="*/ 1779504 w 1779504"/>
                <a:gd name="connsiteY1" fmla="*/ 709877 h 1989000"/>
                <a:gd name="connsiteX2" fmla="*/ 1776851 w 1779504"/>
                <a:gd name="connsiteY2" fmla="*/ 759382 h 1989000"/>
                <a:gd name="connsiteX3" fmla="*/ 1776852 w 1779504"/>
                <a:gd name="connsiteY3" fmla="*/ 759382 h 1989000"/>
                <a:gd name="connsiteX4" fmla="*/ 1695586 w 1779504"/>
                <a:gd name="connsiteY4" fmla="*/ 1609628 h 1989000"/>
                <a:gd name="connsiteX5" fmla="*/ 695246 w 1779504"/>
                <a:gd name="connsiteY5" fmla="*/ 1989000 h 1989000"/>
                <a:gd name="connsiteX6" fmla="*/ 655897 w 1779504"/>
                <a:gd name="connsiteY6" fmla="*/ 1978344 h 1989000"/>
                <a:gd name="connsiteX7" fmla="*/ 82084 w 1779504"/>
                <a:gd name="connsiteY7" fmla="*/ 1325502 h 1989000"/>
                <a:gd name="connsiteX8" fmla="*/ 818 w 1779504"/>
                <a:gd name="connsiteY8" fmla="*/ 446648 h 1989000"/>
                <a:gd name="connsiteX9" fmla="*/ 819 w 1779504"/>
                <a:gd name="connsiteY9" fmla="*/ 446648 h 1989000"/>
                <a:gd name="connsiteX10" fmla="*/ 14662 w 1779504"/>
                <a:gd name="connsiteY10" fmla="*/ 399252 h 1989000"/>
                <a:gd name="connsiteX11" fmla="*/ 1083388 w 1779504"/>
                <a:gd name="connsiteY11" fmla="*/ 0 h 1989000"/>
                <a:gd name="connsiteX0" fmla="*/ 1083388 w 1779504"/>
                <a:gd name="connsiteY0" fmla="*/ 0 h 1989840"/>
                <a:gd name="connsiteX1" fmla="*/ 1779504 w 1779504"/>
                <a:gd name="connsiteY1" fmla="*/ 709877 h 1989840"/>
                <a:gd name="connsiteX2" fmla="*/ 1776851 w 1779504"/>
                <a:gd name="connsiteY2" fmla="*/ 759382 h 1989840"/>
                <a:gd name="connsiteX3" fmla="*/ 1776852 w 1779504"/>
                <a:gd name="connsiteY3" fmla="*/ 759382 h 1989840"/>
                <a:gd name="connsiteX4" fmla="*/ 1695586 w 1779504"/>
                <a:gd name="connsiteY4" fmla="*/ 1609628 h 1989840"/>
                <a:gd name="connsiteX5" fmla="*/ 695246 w 1779504"/>
                <a:gd name="connsiteY5" fmla="*/ 1989000 h 1989840"/>
                <a:gd name="connsiteX6" fmla="*/ 655897 w 1779504"/>
                <a:gd name="connsiteY6" fmla="*/ 1978344 h 1989840"/>
                <a:gd name="connsiteX7" fmla="*/ 82084 w 1779504"/>
                <a:gd name="connsiteY7" fmla="*/ 1325502 h 1989840"/>
                <a:gd name="connsiteX8" fmla="*/ 818 w 1779504"/>
                <a:gd name="connsiteY8" fmla="*/ 446648 h 1989840"/>
                <a:gd name="connsiteX9" fmla="*/ 819 w 1779504"/>
                <a:gd name="connsiteY9" fmla="*/ 446648 h 1989840"/>
                <a:gd name="connsiteX10" fmla="*/ 14662 w 1779504"/>
                <a:gd name="connsiteY10" fmla="*/ 399252 h 1989840"/>
                <a:gd name="connsiteX11" fmla="*/ 1083388 w 1779504"/>
                <a:gd name="connsiteY11" fmla="*/ 0 h 1989840"/>
                <a:gd name="connsiteX0" fmla="*/ 1083388 w 1782480"/>
                <a:gd name="connsiteY0" fmla="*/ 0 h 1989840"/>
                <a:gd name="connsiteX1" fmla="*/ 1779504 w 1782480"/>
                <a:gd name="connsiteY1" fmla="*/ 709877 h 1989840"/>
                <a:gd name="connsiteX2" fmla="*/ 1776851 w 1782480"/>
                <a:gd name="connsiteY2" fmla="*/ 759382 h 1989840"/>
                <a:gd name="connsiteX3" fmla="*/ 1776852 w 1782480"/>
                <a:gd name="connsiteY3" fmla="*/ 759382 h 1989840"/>
                <a:gd name="connsiteX4" fmla="*/ 1695586 w 1782480"/>
                <a:gd name="connsiteY4" fmla="*/ 1609628 h 1989840"/>
                <a:gd name="connsiteX5" fmla="*/ 695246 w 1782480"/>
                <a:gd name="connsiteY5" fmla="*/ 1989000 h 1989840"/>
                <a:gd name="connsiteX6" fmla="*/ 655897 w 1782480"/>
                <a:gd name="connsiteY6" fmla="*/ 1978344 h 1989840"/>
                <a:gd name="connsiteX7" fmla="*/ 82084 w 1782480"/>
                <a:gd name="connsiteY7" fmla="*/ 1325502 h 1989840"/>
                <a:gd name="connsiteX8" fmla="*/ 818 w 1782480"/>
                <a:gd name="connsiteY8" fmla="*/ 446648 h 1989840"/>
                <a:gd name="connsiteX9" fmla="*/ 819 w 1782480"/>
                <a:gd name="connsiteY9" fmla="*/ 446648 h 1989840"/>
                <a:gd name="connsiteX10" fmla="*/ 14662 w 1782480"/>
                <a:gd name="connsiteY10" fmla="*/ 399252 h 1989840"/>
                <a:gd name="connsiteX11" fmla="*/ 1083388 w 1782480"/>
                <a:gd name="connsiteY11" fmla="*/ 0 h 1989840"/>
                <a:gd name="connsiteX0" fmla="*/ 1083388 w 1777741"/>
                <a:gd name="connsiteY0" fmla="*/ 0 h 1989840"/>
                <a:gd name="connsiteX1" fmla="*/ 1772032 w 1777741"/>
                <a:gd name="connsiteY1" fmla="*/ 700270 h 1989840"/>
                <a:gd name="connsiteX2" fmla="*/ 1776851 w 1777741"/>
                <a:gd name="connsiteY2" fmla="*/ 759382 h 1989840"/>
                <a:gd name="connsiteX3" fmla="*/ 1776852 w 1777741"/>
                <a:gd name="connsiteY3" fmla="*/ 759382 h 1989840"/>
                <a:gd name="connsiteX4" fmla="*/ 1695586 w 1777741"/>
                <a:gd name="connsiteY4" fmla="*/ 1609628 h 1989840"/>
                <a:gd name="connsiteX5" fmla="*/ 695246 w 1777741"/>
                <a:gd name="connsiteY5" fmla="*/ 1989000 h 1989840"/>
                <a:gd name="connsiteX6" fmla="*/ 655897 w 1777741"/>
                <a:gd name="connsiteY6" fmla="*/ 1978344 h 1989840"/>
                <a:gd name="connsiteX7" fmla="*/ 82084 w 1777741"/>
                <a:gd name="connsiteY7" fmla="*/ 1325502 h 1989840"/>
                <a:gd name="connsiteX8" fmla="*/ 818 w 1777741"/>
                <a:gd name="connsiteY8" fmla="*/ 446648 h 1989840"/>
                <a:gd name="connsiteX9" fmla="*/ 819 w 1777741"/>
                <a:gd name="connsiteY9" fmla="*/ 446648 h 1989840"/>
                <a:gd name="connsiteX10" fmla="*/ 14662 w 1777741"/>
                <a:gd name="connsiteY10" fmla="*/ 399252 h 1989840"/>
                <a:gd name="connsiteX11" fmla="*/ 1083388 w 1777741"/>
                <a:gd name="connsiteY11" fmla="*/ 0 h 1989840"/>
                <a:gd name="connsiteX0" fmla="*/ 1083388 w 1778077"/>
                <a:gd name="connsiteY0" fmla="*/ 0 h 1989840"/>
                <a:gd name="connsiteX1" fmla="*/ 1772032 w 1778077"/>
                <a:gd name="connsiteY1" fmla="*/ 700270 h 1989840"/>
                <a:gd name="connsiteX2" fmla="*/ 1776851 w 1778077"/>
                <a:gd name="connsiteY2" fmla="*/ 759382 h 1989840"/>
                <a:gd name="connsiteX3" fmla="*/ 1776852 w 1778077"/>
                <a:gd name="connsiteY3" fmla="*/ 759382 h 1989840"/>
                <a:gd name="connsiteX4" fmla="*/ 1695586 w 1778077"/>
                <a:gd name="connsiteY4" fmla="*/ 1609628 h 1989840"/>
                <a:gd name="connsiteX5" fmla="*/ 695246 w 1778077"/>
                <a:gd name="connsiteY5" fmla="*/ 1989000 h 1989840"/>
                <a:gd name="connsiteX6" fmla="*/ 655897 w 1778077"/>
                <a:gd name="connsiteY6" fmla="*/ 1978344 h 1989840"/>
                <a:gd name="connsiteX7" fmla="*/ 82084 w 1778077"/>
                <a:gd name="connsiteY7" fmla="*/ 1325502 h 1989840"/>
                <a:gd name="connsiteX8" fmla="*/ 818 w 1778077"/>
                <a:gd name="connsiteY8" fmla="*/ 446648 h 1989840"/>
                <a:gd name="connsiteX9" fmla="*/ 819 w 1778077"/>
                <a:gd name="connsiteY9" fmla="*/ 446648 h 1989840"/>
                <a:gd name="connsiteX10" fmla="*/ 14662 w 1778077"/>
                <a:gd name="connsiteY10" fmla="*/ 399252 h 1989840"/>
                <a:gd name="connsiteX11" fmla="*/ 1083388 w 1778077"/>
                <a:gd name="connsiteY11" fmla="*/ 0 h 1989840"/>
                <a:gd name="connsiteX0" fmla="*/ 1083388 w 1778077"/>
                <a:gd name="connsiteY0" fmla="*/ 0 h 1989840"/>
                <a:gd name="connsiteX1" fmla="*/ 1772032 w 1778077"/>
                <a:gd name="connsiteY1" fmla="*/ 700270 h 1989840"/>
                <a:gd name="connsiteX2" fmla="*/ 1776851 w 1778077"/>
                <a:gd name="connsiteY2" fmla="*/ 759382 h 1989840"/>
                <a:gd name="connsiteX3" fmla="*/ 1695586 w 1778077"/>
                <a:gd name="connsiteY3" fmla="*/ 1609628 h 1989840"/>
                <a:gd name="connsiteX4" fmla="*/ 695246 w 1778077"/>
                <a:gd name="connsiteY4" fmla="*/ 1989000 h 1989840"/>
                <a:gd name="connsiteX5" fmla="*/ 655897 w 1778077"/>
                <a:gd name="connsiteY5" fmla="*/ 1978344 h 1989840"/>
                <a:gd name="connsiteX6" fmla="*/ 82084 w 1778077"/>
                <a:gd name="connsiteY6" fmla="*/ 1325502 h 1989840"/>
                <a:gd name="connsiteX7" fmla="*/ 818 w 1778077"/>
                <a:gd name="connsiteY7" fmla="*/ 446648 h 1989840"/>
                <a:gd name="connsiteX8" fmla="*/ 819 w 1778077"/>
                <a:gd name="connsiteY8" fmla="*/ 446648 h 1989840"/>
                <a:gd name="connsiteX9" fmla="*/ 14662 w 1778077"/>
                <a:gd name="connsiteY9" fmla="*/ 399252 h 1989840"/>
                <a:gd name="connsiteX10" fmla="*/ 1083388 w 1778077"/>
                <a:gd name="connsiteY10" fmla="*/ 0 h 1989840"/>
                <a:gd name="connsiteX0" fmla="*/ 1083388 w 1778520"/>
                <a:gd name="connsiteY0" fmla="*/ 0 h 1989840"/>
                <a:gd name="connsiteX1" fmla="*/ 1772032 w 1778520"/>
                <a:gd name="connsiteY1" fmla="*/ 700270 h 1989840"/>
                <a:gd name="connsiteX2" fmla="*/ 1776851 w 1778520"/>
                <a:gd name="connsiteY2" fmla="*/ 759382 h 1989840"/>
                <a:gd name="connsiteX3" fmla="*/ 1695586 w 1778520"/>
                <a:gd name="connsiteY3" fmla="*/ 1609628 h 1989840"/>
                <a:gd name="connsiteX4" fmla="*/ 695246 w 1778520"/>
                <a:gd name="connsiteY4" fmla="*/ 1989000 h 1989840"/>
                <a:gd name="connsiteX5" fmla="*/ 655897 w 1778520"/>
                <a:gd name="connsiteY5" fmla="*/ 1978344 h 1989840"/>
                <a:gd name="connsiteX6" fmla="*/ 82084 w 1778520"/>
                <a:gd name="connsiteY6" fmla="*/ 1325502 h 1989840"/>
                <a:gd name="connsiteX7" fmla="*/ 818 w 1778520"/>
                <a:gd name="connsiteY7" fmla="*/ 446648 h 1989840"/>
                <a:gd name="connsiteX8" fmla="*/ 819 w 1778520"/>
                <a:gd name="connsiteY8" fmla="*/ 446648 h 1989840"/>
                <a:gd name="connsiteX9" fmla="*/ 14662 w 1778520"/>
                <a:gd name="connsiteY9" fmla="*/ 399252 h 1989840"/>
                <a:gd name="connsiteX10" fmla="*/ 1083388 w 1778520"/>
                <a:gd name="connsiteY10" fmla="*/ 0 h 1989840"/>
                <a:gd name="connsiteX0" fmla="*/ 1083388 w 1778077"/>
                <a:gd name="connsiteY0" fmla="*/ 0 h 1989840"/>
                <a:gd name="connsiteX1" fmla="*/ 1772032 w 1778077"/>
                <a:gd name="connsiteY1" fmla="*/ 700270 h 1989840"/>
                <a:gd name="connsiteX2" fmla="*/ 1776851 w 1778077"/>
                <a:gd name="connsiteY2" fmla="*/ 759382 h 1989840"/>
                <a:gd name="connsiteX3" fmla="*/ 1695586 w 1778077"/>
                <a:gd name="connsiteY3" fmla="*/ 1609628 h 1989840"/>
                <a:gd name="connsiteX4" fmla="*/ 695246 w 1778077"/>
                <a:gd name="connsiteY4" fmla="*/ 1989000 h 1989840"/>
                <a:gd name="connsiteX5" fmla="*/ 655897 w 1778077"/>
                <a:gd name="connsiteY5" fmla="*/ 1978344 h 1989840"/>
                <a:gd name="connsiteX6" fmla="*/ 82084 w 1778077"/>
                <a:gd name="connsiteY6" fmla="*/ 1325502 h 1989840"/>
                <a:gd name="connsiteX7" fmla="*/ 818 w 1778077"/>
                <a:gd name="connsiteY7" fmla="*/ 446648 h 1989840"/>
                <a:gd name="connsiteX8" fmla="*/ 819 w 1778077"/>
                <a:gd name="connsiteY8" fmla="*/ 446648 h 1989840"/>
                <a:gd name="connsiteX9" fmla="*/ 14662 w 1778077"/>
                <a:gd name="connsiteY9" fmla="*/ 399252 h 1989840"/>
                <a:gd name="connsiteX10" fmla="*/ 1083388 w 1778077"/>
                <a:gd name="connsiteY10" fmla="*/ 0 h 19898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778077" h="1989840">
                  <a:moveTo>
                    <a:pt x="1083388" y="0"/>
                  </a:moveTo>
                  <a:lnTo>
                    <a:pt x="1772032" y="700270"/>
                  </a:lnTo>
                  <a:cubicBezTo>
                    <a:pt x="1780756" y="710367"/>
                    <a:pt x="1777734" y="743948"/>
                    <a:pt x="1776851" y="759382"/>
                  </a:cubicBezTo>
                  <a:cubicBezTo>
                    <a:pt x="1775968" y="774816"/>
                    <a:pt x="1722674" y="1326213"/>
                    <a:pt x="1695586" y="1609628"/>
                  </a:cubicBezTo>
                  <a:lnTo>
                    <a:pt x="695246" y="1989000"/>
                  </a:lnTo>
                  <a:cubicBezTo>
                    <a:pt x="684265" y="1991853"/>
                    <a:pt x="664743" y="1987233"/>
                    <a:pt x="655897" y="1978344"/>
                  </a:cubicBezTo>
                  <a:cubicBezTo>
                    <a:pt x="647051" y="1969455"/>
                    <a:pt x="273355" y="1543116"/>
                    <a:pt x="82084" y="1325502"/>
                  </a:cubicBezTo>
                  <a:lnTo>
                    <a:pt x="818" y="446648"/>
                  </a:lnTo>
                  <a:cubicBezTo>
                    <a:pt x="818" y="446648"/>
                    <a:pt x="3677" y="461379"/>
                    <a:pt x="819" y="446648"/>
                  </a:cubicBezTo>
                  <a:cubicBezTo>
                    <a:pt x="-2039" y="431917"/>
                    <a:pt x="2576" y="404377"/>
                    <a:pt x="14662" y="399252"/>
                  </a:cubicBezTo>
                  <a:cubicBezTo>
                    <a:pt x="26748" y="394127"/>
                    <a:pt x="727146" y="133084"/>
                    <a:pt x="1083388" y="0"/>
                  </a:cubicBezTo>
                  <a:close/>
                </a:path>
              </a:pathLst>
            </a:custGeom>
            <a:solidFill>
              <a:srgbClr val="FFC000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1" name="フリーフォーム: 図形 140">
              <a:extLst>
                <a:ext uri="{FF2B5EF4-FFF2-40B4-BE49-F238E27FC236}">
                  <a16:creationId xmlns:a16="http://schemas.microsoft.com/office/drawing/2014/main" id="{CDCCCFD7-AC71-431B-87C9-068F393EC856}"/>
                </a:ext>
              </a:extLst>
            </p:cNvPr>
            <p:cNvSpPr/>
            <p:nvPr/>
          </p:nvSpPr>
          <p:spPr>
            <a:xfrm>
              <a:off x="1261358" y="2942841"/>
              <a:ext cx="823079" cy="919861"/>
            </a:xfrm>
            <a:custGeom>
              <a:avLst/>
              <a:gdLst>
                <a:gd name="connsiteX0" fmla="*/ 458143 w 1088213"/>
                <a:gd name="connsiteY0" fmla="*/ 0 h 1933020"/>
                <a:gd name="connsiteX1" fmla="*/ 1088213 w 1088213"/>
                <a:gd name="connsiteY1" fmla="*/ 716849 h 1933020"/>
                <a:gd name="connsiteX2" fmla="*/ 1007836 w 1088213"/>
                <a:gd name="connsiteY2" fmla="*/ 1557797 h 1933020"/>
                <a:gd name="connsiteX3" fmla="*/ 18436 w 1088213"/>
                <a:gd name="connsiteY3" fmla="*/ 1933020 h 1933020"/>
                <a:gd name="connsiteX4" fmla="*/ 14743 w 1088213"/>
                <a:gd name="connsiteY4" fmla="*/ 1928818 h 1933020"/>
                <a:gd name="connsiteX5" fmla="*/ 0 w 1088213"/>
                <a:gd name="connsiteY5" fmla="*/ 1129546 h 1933020"/>
                <a:gd name="connsiteX6" fmla="*/ 1088212 w 1088213"/>
                <a:gd name="connsiteY6" fmla="*/ 716849 h 1933020"/>
                <a:gd name="connsiteX7" fmla="*/ 458142 w 1088213"/>
                <a:gd name="connsiteY7" fmla="*/ 0 h 1933020"/>
                <a:gd name="connsiteX8" fmla="*/ 458143 w 1088213"/>
                <a:gd name="connsiteY8" fmla="*/ 0 h 1933020"/>
                <a:gd name="connsiteX0" fmla="*/ 458142 w 1088213"/>
                <a:gd name="connsiteY0" fmla="*/ 0 h 1933020"/>
                <a:gd name="connsiteX1" fmla="*/ 1088213 w 1088213"/>
                <a:gd name="connsiteY1" fmla="*/ 716849 h 1933020"/>
                <a:gd name="connsiteX2" fmla="*/ 1007836 w 1088213"/>
                <a:gd name="connsiteY2" fmla="*/ 1557797 h 1933020"/>
                <a:gd name="connsiteX3" fmla="*/ 18436 w 1088213"/>
                <a:gd name="connsiteY3" fmla="*/ 1933020 h 1933020"/>
                <a:gd name="connsiteX4" fmla="*/ 14743 w 1088213"/>
                <a:gd name="connsiteY4" fmla="*/ 1928818 h 1933020"/>
                <a:gd name="connsiteX5" fmla="*/ 0 w 1088213"/>
                <a:gd name="connsiteY5" fmla="*/ 1129546 h 1933020"/>
                <a:gd name="connsiteX6" fmla="*/ 1088212 w 1088213"/>
                <a:gd name="connsiteY6" fmla="*/ 716849 h 1933020"/>
                <a:gd name="connsiteX7" fmla="*/ 458142 w 1088213"/>
                <a:gd name="connsiteY7" fmla="*/ 0 h 1933020"/>
                <a:gd name="connsiteX0" fmla="*/ 1088212 w 1088213"/>
                <a:gd name="connsiteY0" fmla="*/ 0 h 1216171"/>
                <a:gd name="connsiteX1" fmla="*/ 1088213 w 1088213"/>
                <a:gd name="connsiteY1" fmla="*/ 0 h 1216171"/>
                <a:gd name="connsiteX2" fmla="*/ 1007836 w 1088213"/>
                <a:gd name="connsiteY2" fmla="*/ 840948 h 1216171"/>
                <a:gd name="connsiteX3" fmla="*/ 18436 w 1088213"/>
                <a:gd name="connsiteY3" fmla="*/ 1216171 h 1216171"/>
                <a:gd name="connsiteX4" fmla="*/ 14743 w 1088213"/>
                <a:gd name="connsiteY4" fmla="*/ 1211969 h 1216171"/>
                <a:gd name="connsiteX5" fmla="*/ 0 w 1088213"/>
                <a:gd name="connsiteY5" fmla="*/ 412697 h 1216171"/>
                <a:gd name="connsiteX6" fmla="*/ 1088212 w 1088213"/>
                <a:gd name="connsiteY6" fmla="*/ 0 h 12161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88213" h="1216171">
                  <a:moveTo>
                    <a:pt x="1088212" y="0"/>
                  </a:moveTo>
                  <a:lnTo>
                    <a:pt x="1088213" y="0"/>
                  </a:lnTo>
                  <a:lnTo>
                    <a:pt x="1007836" y="840948"/>
                  </a:lnTo>
                  <a:lnTo>
                    <a:pt x="18436" y="1216171"/>
                  </a:lnTo>
                  <a:lnTo>
                    <a:pt x="14743" y="1211969"/>
                  </a:lnTo>
                  <a:lnTo>
                    <a:pt x="0" y="412697"/>
                  </a:lnTo>
                  <a:lnTo>
                    <a:pt x="1088212" y="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2" name="フリーフォーム: 図形 141">
              <a:extLst>
                <a:ext uri="{FF2B5EF4-FFF2-40B4-BE49-F238E27FC236}">
                  <a16:creationId xmlns:a16="http://schemas.microsoft.com/office/drawing/2014/main" id="{00BD463E-706B-4E57-9985-7CEA0644C34E}"/>
                </a:ext>
              </a:extLst>
            </p:cNvPr>
            <p:cNvSpPr/>
            <p:nvPr/>
          </p:nvSpPr>
          <p:spPr>
            <a:xfrm>
              <a:off x="747739" y="2714270"/>
              <a:ext cx="490056" cy="1145841"/>
            </a:xfrm>
            <a:custGeom>
              <a:avLst/>
              <a:gdLst>
                <a:gd name="connsiteX0" fmla="*/ 1 w 647914"/>
                <a:gd name="connsiteY0" fmla="*/ 0 h 1514945"/>
                <a:gd name="connsiteX1" fmla="*/ 630070 w 647914"/>
                <a:gd name="connsiteY1" fmla="*/ 716848 h 1514945"/>
                <a:gd name="connsiteX2" fmla="*/ 633171 w 647914"/>
                <a:gd name="connsiteY2" fmla="*/ 715672 h 1514945"/>
                <a:gd name="connsiteX3" fmla="*/ 647914 w 647914"/>
                <a:gd name="connsiteY3" fmla="*/ 1514945 h 1514945"/>
                <a:gd name="connsiteX4" fmla="*/ 80377 w 647914"/>
                <a:gd name="connsiteY4" fmla="*/ 869242 h 1514945"/>
                <a:gd name="connsiteX5" fmla="*/ 0 w 647914"/>
                <a:gd name="connsiteY5" fmla="*/ 0 h 1514945"/>
                <a:gd name="connsiteX6" fmla="*/ 1 w 647914"/>
                <a:gd name="connsiteY6" fmla="*/ 0 h 1514945"/>
                <a:gd name="connsiteX0" fmla="*/ 1 w 647914"/>
                <a:gd name="connsiteY0" fmla="*/ 0 h 1514945"/>
                <a:gd name="connsiteX1" fmla="*/ 630070 w 647914"/>
                <a:gd name="connsiteY1" fmla="*/ 716848 h 1514945"/>
                <a:gd name="connsiteX2" fmla="*/ 647914 w 647914"/>
                <a:gd name="connsiteY2" fmla="*/ 1514945 h 1514945"/>
                <a:gd name="connsiteX3" fmla="*/ 80377 w 647914"/>
                <a:gd name="connsiteY3" fmla="*/ 869242 h 1514945"/>
                <a:gd name="connsiteX4" fmla="*/ 0 w 647914"/>
                <a:gd name="connsiteY4" fmla="*/ 0 h 1514945"/>
                <a:gd name="connsiteX5" fmla="*/ 1 w 647914"/>
                <a:gd name="connsiteY5" fmla="*/ 0 h 15149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47914" h="1514945">
                  <a:moveTo>
                    <a:pt x="1" y="0"/>
                  </a:moveTo>
                  <a:lnTo>
                    <a:pt x="630070" y="716848"/>
                  </a:lnTo>
                  <a:lnTo>
                    <a:pt x="647914" y="1514945"/>
                  </a:lnTo>
                  <a:lnTo>
                    <a:pt x="80377" y="869242"/>
                  </a:lnTo>
                  <a:lnTo>
                    <a:pt x="0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3" name="楕円 142">
              <a:extLst>
                <a:ext uri="{FF2B5EF4-FFF2-40B4-BE49-F238E27FC236}">
                  <a16:creationId xmlns:a16="http://schemas.microsoft.com/office/drawing/2014/main" id="{66736E62-9CB0-47A8-853A-2B4CD2BD8AEB}"/>
                </a:ext>
              </a:extLst>
            </p:cNvPr>
            <p:cNvSpPr/>
            <p:nvPr/>
          </p:nvSpPr>
          <p:spPr>
            <a:xfrm rot="20700000">
              <a:off x="1816229" y="3096393"/>
              <a:ext cx="164320" cy="13145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4" name="楕円 143">
              <a:extLst>
                <a:ext uri="{FF2B5EF4-FFF2-40B4-BE49-F238E27FC236}">
                  <a16:creationId xmlns:a16="http://schemas.microsoft.com/office/drawing/2014/main" id="{12B50A66-DAC8-46F7-9283-8DAA1B11FC8A}"/>
                </a:ext>
              </a:extLst>
            </p:cNvPr>
            <p:cNvSpPr/>
            <p:nvPr/>
          </p:nvSpPr>
          <p:spPr>
            <a:xfrm rot="20700000">
              <a:off x="816327" y="2926861"/>
              <a:ext cx="95062" cy="14122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5" name="楕円 144">
              <a:extLst>
                <a:ext uri="{FF2B5EF4-FFF2-40B4-BE49-F238E27FC236}">
                  <a16:creationId xmlns:a16="http://schemas.microsoft.com/office/drawing/2014/main" id="{4A0ADA96-7044-4C4E-861C-5769783C20CC}"/>
                </a:ext>
              </a:extLst>
            </p:cNvPr>
            <p:cNvSpPr/>
            <p:nvPr/>
          </p:nvSpPr>
          <p:spPr>
            <a:xfrm rot="20700000">
              <a:off x="1078840" y="3242696"/>
              <a:ext cx="95062" cy="14122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6" name="楕円 145">
              <a:extLst>
                <a:ext uri="{FF2B5EF4-FFF2-40B4-BE49-F238E27FC236}">
                  <a16:creationId xmlns:a16="http://schemas.microsoft.com/office/drawing/2014/main" id="{747850B3-D72E-454A-8F36-D2191DE3573A}"/>
                </a:ext>
              </a:extLst>
            </p:cNvPr>
            <p:cNvSpPr/>
            <p:nvPr/>
          </p:nvSpPr>
          <p:spPr>
            <a:xfrm rot="20700000">
              <a:off x="830172" y="3269243"/>
              <a:ext cx="83821" cy="12452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7" name="楕円 146">
              <a:extLst>
                <a:ext uri="{FF2B5EF4-FFF2-40B4-BE49-F238E27FC236}">
                  <a16:creationId xmlns:a16="http://schemas.microsoft.com/office/drawing/2014/main" id="{2715FF82-AF96-42A6-82D5-40DFEB768EF0}"/>
                </a:ext>
              </a:extLst>
            </p:cNvPr>
            <p:cNvSpPr/>
            <p:nvPr/>
          </p:nvSpPr>
          <p:spPr>
            <a:xfrm rot="20700000">
              <a:off x="1067980" y="3522579"/>
              <a:ext cx="96720" cy="14368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8" name="楕円 147">
              <a:extLst>
                <a:ext uri="{FF2B5EF4-FFF2-40B4-BE49-F238E27FC236}">
                  <a16:creationId xmlns:a16="http://schemas.microsoft.com/office/drawing/2014/main" id="{B64E0513-28CA-4054-AC51-27D8EAFA220A}"/>
                </a:ext>
              </a:extLst>
            </p:cNvPr>
            <p:cNvSpPr/>
            <p:nvPr/>
          </p:nvSpPr>
          <p:spPr>
            <a:xfrm>
              <a:off x="1398865" y="2469162"/>
              <a:ext cx="199666" cy="16079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9" name="楕円 148">
              <a:extLst>
                <a:ext uri="{FF2B5EF4-FFF2-40B4-BE49-F238E27FC236}">
                  <a16:creationId xmlns:a16="http://schemas.microsoft.com/office/drawing/2014/main" id="{A600751D-8950-4EE4-ABD8-DC8E86267E8F}"/>
                </a:ext>
              </a:extLst>
            </p:cNvPr>
            <p:cNvSpPr/>
            <p:nvPr/>
          </p:nvSpPr>
          <p:spPr>
            <a:xfrm>
              <a:off x="943573" y="2625336"/>
              <a:ext cx="199666" cy="16079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0" name="楕円 149">
              <a:extLst>
                <a:ext uri="{FF2B5EF4-FFF2-40B4-BE49-F238E27FC236}">
                  <a16:creationId xmlns:a16="http://schemas.microsoft.com/office/drawing/2014/main" id="{611FDF4B-BF33-473C-AE1E-3524B052E412}"/>
                </a:ext>
              </a:extLst>
            </p:cNvPr>
            <p:cNvSpPr/>
            <p:nvPr/>
          </p:nvSpPr>
          <p:spPr>
            <a:xfrm>
              <a:off x="1696114" y="2767497"/>
              <a:ext cx="199666" cy="16079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1" name="楕円 150">
              <a:extLst>
                <a:ext uri="{FF2B5EF4-FFF2-40B4-BE49-F238E27FC236}">
                  <a16:creationId xmlns:a16="http://schemas.microsoft.com/office/drawing/2014/main" id="{30CEDC1D-BAA9-44B8-8B27-7A2132DA2165}"/>
                </a:ext>
              </a:extLst>
            </p:cNvPr>
            <p:cNvSpPr/>
            <p:nvPr/>
          </p:nvSpPr>
          <p:spPr>
            <a:xfrm>
              <a:off x="1248373" y="2937280"/>
              <a:ext cx="199666" cy="16079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2" name="楕円 151">
              <a:extLst>
                <a:ext uri="{FF2B5EF4-FFF2-40B4-BE49-F238E27FC236}">
                  <a16:creationId xmlns:a16="http://schemas.microsoft.com/office/drawing/2014/main" id="{96B6398D-9F28-4CA7-8116-31FEE60F5AA4}"/>
                </a:ext>
              </a:extLst>
            </p:cNvPr>
            <p:cNvSpPr/>
            <p:nvPr/>
          </p:nvSpPr>
          <p:spPr>
            <a:xfrm rot="20700000">
              <a:off x="951615" y="3254955"/>
              <a:ext cx="83821" cy="12452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3" name="楕円 152">
              <a:extLst>
                <a:ext uri="{FF2B5EF4-FFF2-40B4-BE49-F238E27FC236}">
                  <a16:creationId xmlns:a16="http://schemas.microsoft.com/office/drawing/2014/main" id="{9B8FA470-FBF2-450C-ADEA-84A5AE205C70}"/>
                </a:ext>
              </a:extLst>
            </p:cNvPr>
            <p:cNvSpPr/>
            <p:nvPr/>
          </p:nvSpPr>
          <p:spPr>
            <a:xfrm rot="20700000">
              <a:off x="1366004" y="3251912"/>
              <a:ext cx="164320" cy="13145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4" name="楕円 153">
              <a:extLst>
                <a:ext uri="{FF2B5EF4-FFF2-40B4-BE49-F238E27FC236}">
                  <a16:creationId xmlns:a16="http://schemas.microsoft.com/office/drawing/2014/main" id="{C7696833-4F48-4949-B2CB-3139032D01F8}"/>
                </a:ext>
              </a:extLst>
            </p:cNvPr>
            <p:cNvSpPr/>
            <p:nvPr/>
          </p:nvSpPr>
          <p:spPr>
            <a:xfrm rot="20700000">
              <a:off x="1375529" y="3440031"/>
              <a:ext cx="164320" cy="13145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5" name="楕円 154">
              <a:extLst>
                <a:ext uri="{FF2B5EF4-FFF2-40B4-BE49-F238E27FC236}">
                  <a16:creationId xmlns:a16="http://schemas.microsoft.com/office/drawing/2014/main" id="{4EAE93DE-BB74-4956-8DD3-29EA6031C803}"/>
                </a:ext>
              </a:extLst>
            </p:cNvPr>
            <p:cNvSpPr/>
            <p:nvPr/>
          </p:nvSpPr>
          <p:spPr>
            <a:xfrm rot="20700000">
              <a:off x="1375529" y="3637675"/>
              <a:ext cx="164320" cy="13145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6" name="楕円 155">
              <a:extLst>
                <a:ext uri="{FF2B5EF4-FFF2-40B4-BE49-F238E27FC236}">
                  <a16:creationId xmlns:a16="http://schemas.microsoft.com/office/drawing/2014/main" id="{C7BA24DC-6ABB-42B3-A800-428DBBFDECF9}"/>
                </a:ext>
              </a:extLst>
            </p:cNvPr>
            <p:cNvSpPr/>
            <p:nvPr/>
          </p:nvSpPr>
          <p:spPr>
            <a:xfrm rot="20700000">
              <a:off x="1820991" y="3279750"/>
              <a:ext cx="164320" cy="13145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7" name="楕円 156">
              <a:extLst>
                <a:ext uri="{FF2B5EF4-FFF2-40B4-BE49-F238E27FC236}">
                  <a16:creationId xmlns:a16="http://schemas.microsoft.com/office/drawing/2014/main" id="{CE4C5A1A-15D1-4FFA-A89F-7352543AC6EF}"/>
                </a:ext>
              </a:extLst>
            </p:cNvPr>
            <p:cNvSpPr/>
            <p:nvPr/>
          </p:nvSpPr>
          <p:spPr>
            <a:xfrm rot="20700000">
              <a:off x="1806704" y="3460724"/>
              <a:ext cx="164320" cy="13145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58" name="グループ化 157">
            <a:extLst>
              <a:ext uri="{FF2B5EF4-FFF2-40B4-BE49-F238E27FC236}">
                <a16:creationId xmlns:a16="http://schemas.microsoft.com/office/drawing/2014/main" id="{7EDF7AA3-2D25-425B-B59A-720D7D368243}"/>
              </a:ext>
            </a:extLst>
          </p:cNvPr>
          <p:cNvGrpSpPr/>
          <p:nvPr/>
        </p:nvGrpSpPr>
        <p:grpSpPr>
          <a:xfrm>
            <a:off x="4243963" y="4229101"/>
            <a:ext cx="1400378" cy="1567156"/>
            <a:chOff x="2522730" y="2335483"/>
            <a:chExt cx="1400378" cy="1567156"/>
          </a:xfrm>
        </p:grpSpPr>
        <p:sp>
          <p:nvSpPr>
            <p:cNvPr id="159" name="フリーフォーム: 図形 158">
              <a:extLst>
                <a:ext uri="{FF2B5EF4-FFF2-40B4-BE49-F238E27FC236}">
                  <a16:creationId xmlns:a16="http://schemas.microsoft.com/office/drawing/2014/main" id="{F306990B-3E2E-43A3-B1FA-2F38D5CE609C}"/>
                </a:ext>
              </a:extLst>
            </p:cNvPr>
            <p:cNvSpPr/>
            <p:nvPr/>
          </p:nvSpPr>
          <p:spPr>
            <a:xfrm>
              <a:off x="2522730" y="2335483"/>
              <a:ext cx="1400378" cy="1567156"/>
            </a:xfrm>
            <a:custGeom>
              <a:avLst/>
              <a:gdLst>
                <a:gd name="connsiteX0" fmla="*/ 1082570 w 1778686"/>
                <a:gd name="connsiteY0" fmla="*/ 0 h 1989000"/>
                <a:gd name="connsiteX1" fmla="*/ 1778686 w 1778686"/>
                <a:gd name="connsiteY1" fmla="*/ 709877 h 1989000"/>
                <a:gd name="connsiteX2" fmla="*/ 1170130 w 1778686"/>
                <a:gd name="connsiteY2" fmla="*/ 940667 h 1989000"/>
                <a:gd name="connsiteX3" fmla="*/ 1170130 w 1778686"/>
                <a:gd name="connsiteY3" fmla="*/ 989166 h 1989000"/>
                <a:gd name="connsiteX4" fmla="*/ 1776033 w 1778686"/>
                <a:gd name="connsiteY4" fmla="*/ 759382 h 1989000"/>
                <a:gd name="connsiteX5" fmla="*/ 1776034 w 1778686"/>
                <a:gd name="connsiteY5" fmla="*/ 759382 h 1989000"/>
                <a:gd name="connsiteX6" fmla="*/ 1694768 w 1778686"/>
                <a:gd name="connsiteY6" fmla="*/ 1609628 h 1989000"/>
                <a:gd name="connsiteX7" fmla="*/ 694428 w 1778686"/>
                <a:gd name="connsiteY7" fmla="*/ 1989000 h 1989000"/>
                <a:gd name="connsiteX8" fmla="*/ 690694 w 1778686"/>
                <a:gd name="connsiteY8" fmla="*/ 1984752 h 1989000"/>
                <a:gd name="connsiteX9" fmla="*/ 682702 w 1778686"/>
                <a:gd name="connsiteY9" fmla="*/ 1551443 h 1989000"/>
                <a:gd name="connsiteX10" fmla="*/ 645534 w 1778686"/>
                <a:gd name="connsiteY10" fmla="*/ 1551443 h 1989000"/>
                <a:gd name="connsiteX11" fmla="*/ 655079 w 1778686"/>
                <a:gd name="connsiteY11" fmla="*/ 1978344 h 1989000"/>
                <a:gd name="connsiteX12" fmla="*/ 81266 w 1778686"/>
                <a:gd name="connsiteY12" fmla="*/ 1325502 h 1989000"/>
                <a:gd name="connsiteX13" fmla="*/ 0 w 1778686"/>
                <a:gd name="connsiteY13" fmla="*/ 446648 h 1989000"/>
                <a:gd name="connsiteX14" fmla="*/ 1 w 1778686"/>
                <a:gd name="connsiteY14" fmla="*/ 446648 h 1989000"/>
                <a:gd name="connsiteX15" fmla="*/ 270030 w 1778686"/>
                <a:gd name="connsiteY15" fmla="*/ 753868 h 1989000"/>
                <a:gd name="connsiteX16" fmla="*/ 270030 w 1778686"/>
                <a:gd name="connsiteY16" fmla="*/ 690722 h 1989000"/>
                <a:gd name="connsiteX17" fmla="*/ 13844 w 1778686"/>
                <a:gd name="connsiteY17" fmla="*/ 399252 h 1989000"/>
                <a:gd name="connsiteX0" fmla="*/ 1082570 w 1778686"/>
                <a:gd name="connsiteY0" fmla="*/ 0 h 1989000"/>
                <a:gd name="connsiteX1" fmla="*/ 1778686 w 1778686"/>
                <a:gd name="connsiteY1" fmla="*/ 709877 h 1989000"/>
                <a:gd name="connsiteX2" fmla="*/ 1170130 w 1778686"/>
                <a:gd name="connsiteY2" fmla="*/ 940667 h 1989000"/>
                <a:gd name="connsiteX3" fmla="*/ 1170130 w 1778686"/>
                <a:gd name="connsiteY3" fmla="*/ 989166 h 1989000"/>
                <a:gd name="connsiteX4" fmla="*/ 1776033 w 1778686"/>
                <a:gd name="connsiteY4" fmla="*/ 759382 h 1989000"/>
                <a:gd name="connsiteX5" fmla="*/ 1776034 w 1778686"/>
                <a:gd name="connsiteY5" fmla="*/ 759382 h 1989000"/>
                <a:gd name="connsiteX6" fmla="*/ 1694768 w 1778686"/>
                <a:gd name="connsiteY6" fmla="*/ 1609628 h 1989000"/>
                <a:gd name="connsiteX7" fmla="*/ 694428 w 1778686"/>
                <a:gd name="connsiteY7" fmla="*/ 1989000 h 1989000"/>
                <a:gd name="connsiteX8" fmla="*/ 690694 w 1778686"/>
                <a:gd name="connsiteY8" fmla="*/ 1984752 h 1989000"/>
                <a:gd name="connsiteX9" fmla="*/ 682702 w 1778686"/>
                <a:gd name="connsiteY9" fmla="*/ 1551443 h 1989000"/>
                <a:gd name="connsiteX10" fmla="*/ 645534 w 1778686"/>
                <a:gd name="connsiteY10" fmla="*/ 1551443 h 1989000"/>
                <a:gd name="connsiteX11" fmla="*/ 655079 w 1778686"/>
                <a:gd name="connsiteY11" fmla="*/ 1978344 h 1989000"/>
                <a:gd name="connsiteX12" fmla="*/ 81266 w 1778686"/>
                <a:gd name="connsiteY12" fmla="*/ 1325502 h 1989000"/>
                <a:gd name="connsiteX13" fmla="*/ 0 w 1778686"/>
                <a:gd name="connsiteY13" fmla="*/ 446648 h 1989000"/>
                <a:gd name="connsiteX14" fmla="*/ 1 w 1778686"/>
                <a:gd name="connsiteY14" fmla="*/ 446648 h 1989000"/>
                <a:gd name="connsiteX15" fmla="*/ 270030 w 1778686"/>
                <a:gd name="connsiteY15" fmla="*/ 690722 h 1989000"/>
                <a:gd name="connsiteX16" fmla="*/ 13844 w 1778686"/>
                <a:gd name="connsiteY16" fmla="*/ 399252 h 1989000"/>
                <a:gd name="connsiteX17" fmla="*/ 1082570 w 1778686"/>
                <a:gd name="connsiteY17" fmla="*/ 0 h 1989000"/>
                <a:gd name="connsiteX0" fmla="*/ 1082570 w 1778686"/>
                <a:gd name="connsiteY0" fmla="*/ 0 h 1989000"/>
                <a:gd name="connsiteX1" fmla="*/ 1778686 w 1778686"/>
                <a:gd name="connsiteY1" fmla="*/ 709877 h 1989000"/>
                <a:gd name="connsiteX2" fmla="*/ 1170130 w 1778686"/>
                <a:gd name="connsiteY2" fmla="*/ 940667 h 1989000"/>
                <a:gd name="connsiteX3" fmla="*/ 1170130 w 1778686"/>
                <a:gd name="connsiteY3" fmla="*/ 989166 h 1989000"/>
                <a:gd name="connsiteX4" fmla="*/ 1776033 w 1778686"/>
                <a:gd name="connsiteY4" fmla="*/ 759382 h 1989000"/>
                <a:gd name="connsiteX5" fmla="*/ 1776034 w 1778686"/>
                <a:gd name="connsiteY5" fmla="*/ 759382 h 1989000"/>
                <a:gd name="connsiteX6" fmla="*/ 1694768 w 1778686"/>
                <a:gd name="connsiteY6" fmla="*/ 1609628 h 1989000"/>
                <a:gd name="connsiteX7" fmla="*/ 694428 w 1778686"/>
                <a:gd name="connsiteY7" fmla="*/ 1989000 h 1989000"/>
                <a:gd name="connsiteX8" fmla="*/ 690694 w 1778686"/>
                <a:gd name="connsiteY8" fmla="*/ 1984752 h 1989000"/>
                <a:gd name="connsiteX9" fmla="*/ 682702 w 1778686"/>
                <a:gd name="connsiteY9" fmla="*/ 1551443 h 1989000"/>
                <a:gd name="connsiteX10" fmla="*/ 645534 w 1778686"/>
                <a:gd name="connsiteY10" fmla="*/ 1551443 h 1989000"/>
                <a:gd name="connsiteX11" fmla="*/ 655079 w 1778686"/>
                <a:gd name="connsiteY11" fmla="*/ 1978344 h 1989000"/>
                <a:gd name="connsiteX12" fmla="*/ 81266 w 1778686"/>
                <a:gd name="connsiteY12" fmla="*/ 1325502 h 1989000"/>
                <a:gd name="connsiteX13" fmla="*/ 0 w 1778686"/>
                <a:gd name="connsiteY13" fmla="*/ 446648 h 1989000"/>
                <a:gd name="connsiteX14" fmla="*/ 1 w 1778686"/>
                <a:gd name="connsiteY14" fmla="*/ 446648 h 1989000"/>
                <a:gd name="connsiteX15" fmla="*/ 13844 w 1778686"/>
                <a:gd name="connsiteY15" fmla="*/ 399252 h 1989000"/>
                <a:gd name="connsiteX16" fmla="*/ 1082570 w 1778686"/>
                <a:gd name="connsiteY16" fmla="*/ 0 h 1989000"/>
                <a:gd name="connsiteX0" fmla="*/ 1082570 w 1778686"/>
                <a:gd name="connsiteY0" fmla="*/ 0 h 1989000"/>
                <a:gd name="connsiteX1" fmla="*/ 1778686 w 1778686"/>
                <a:gd name="connsiteY1" fmla="*/ 709877 h 1989000"/>
                <a:gd name="connsiteX2" fmla="*/ 1170130 w 1778686"/>
                <a:gd name="connsiteY2" fmla="*/ 989166 h 1989000"/>
                <a:gd name="connsiteX3" fmla="*/ 1776033 w 1778686"/>
                <a:gd name="connsiteY3" fmla="*/ 759382 h 1989000"/>
                <a:gd name="connsiteX4" fmla="*/ 1776034 w 1778686"/>
                <a:gd name="connsiteY4" fmla="*/ 759382 h 1989000"/>
                <a:gd name="connsiteX5" fmla="*/ 1694768 w 1778686"/>
                <a:gd name="connsiteY5" fmla="*/ 1609628 h 1989000"/>
                <a:gd name="connsiteX6" fmla="*/ 694428 w 1778686"/>
                <a:gd name="connsiteY6" fmla="*/ 1989000 h 1989000"/>
                <a:gd name="connsiteX7" fmla="*/ 690694 w 1778686"/>
                <a:gd name="connsiteY7" fmla="*/ 1984752 h 1989000"/>
                <a:gd name="connsiteX8" fmla="*/ 682702 w 1778686"/>
                <a:gd name="connsiteY8" fmla="*/ 1551443 h 1989000"/>
                <a:gd name="connsiteX9" fmla="*/ 645534 w 1778686"/>
                <a:gd name="connsiteY9" fmla="*/ 1551443 h 1989000"/>
                <a:gd name="connsiteX10" fmla="*/ 655079 w 1778686"/>
                <a:gd name="connsiteY10" fmla="*/ 1978344 h 1989000"/>
                <a:gd name="connsiteX11" fmla="*/ 81266 w 1778686"/>
                <a:gd name="connsiteY11" fmla="*/ 1325502 h 1989000"/>
                <a:gd name="connsiteX12" fmla="*/ 0 w 1778686"/>
                <a:gd name="connsiteY12" fmla="*/ 446648 h 1989000"/>
                <a:gd name="connsiteX13" fmla="*/ 1 w 1778686"/>
                <a:gd name="connsiteY13" fmla="*/ 446648 h 1989000"/>
                <a:gd name="connsiteX14" fmla="*/ 13844 w 1778686"/>
                <a:gd name="connsiteY14" fmla="*/ 399252 h 1989000"/>
                <a:gd name="connsiteX15" fmla="*/ 1082570 w 1778686"/>
                <a:gd name="connsiteY15" fmla="*/ 0 h 1989000"/>
                <a:gd name="connsiteX0" fmla="*/ 1082570 w 1778686"/>
                <a:gd name="connsiteY0" fmla="*/ 0 h 1989000"/>
                <a:gd name="connsiteX1" fmla="*/ 1778686 w 1778686"/>
                <a:gd name="connsiteY1" fmla="*/ 709877 h 1989000"/>
                <a:gd name="connsiteX2" fmla="*/ 1776033 w 1778686"/>
                <a:gd name="connsiteY2" fmla="*/ 759382 h 1989000"/>
                <a:gd name="connsiteX3" fmla="*/ 1776034 w 1778686"/>
                <a:gd name="connsiteY3" fmla="*/ 759382 h 1989000"/>
                <a:gd name="connsiteX4" fmla="*/ 1694768 w 1778686"/>
                <a:gd name="connsiteY4" fmla="*/ 1609628 h 1989000"/>
                <a:gd name="connsiteX5" fmla="*/ 694428 w 1778686"/>
                <a:gd name="connsiteY5" fmla="*/ 1989000 h 1989000"/>
                <a:gd name="connsiteX6" fmla="*/ 690694 w 1778686"/>
                <a:gd name="connsiteY6" fmla="*/ 1984752 h 1989000"/>
                <a:gd name="connsiteX7" fmla="*/ 682702 w 1778686"/>
                <a:gd name="connsiteY7" fmla="*/ 1551443 h 1989000"/>
                <a:gd name="connsiteX8" fmla="*/ 645534 w 1778686"/>
                <a:gd name="connsiteY8" fmla="*/ 1551443 h 1989000"/>
                <a:gd name="connsiteX9" fmla="*/ 655079 w 1778686"/>
                <a:gd name="connsiteY9" fmla="*/ 1978344 h 1989000"/>
                <a:gd name="connsiteX10" fmla="*/ 81266 w 1778686"/>
                <a:gd name="connsiteY10" fmla="*/ 1325502 h 1989000"/>
                <a:gd name="connsiteX11" fmla="*/ 0 w 1778686"/>
                <a:gd name="connsiteY11" fmla="*/ 446648 h 1989000"/>
                <a:gd name="connsiteX12" fmla="*/ 1 w 1778686"/>
                <a:gd name="connsiteY12" fmla="*/ 446648 h 1989000"/>
                <a:gd name="connsiteX13" fmla="*/ 13844 w 1778686"/>
                <a:gd name="connsiteY13" fmla="*/ 399252 h 1989000"/>
                <a:gd name="connsiteX14" fmla="*/ 1082570 w 1778686"/>
                <a:gd name="connsiteY14" fmla="*/ 0 h 1989000"/>
                <a:gd name="connsiteX0" fmla="*/ 1082570 w 1778686"/>
                <a:gd name="connsiteY0" fmla="*/ 0 h 1989000"/>
                <a:gd name="connsiteX1" fmla="*/ 1778686 w 1778686"/>
                <a:gd name="connsiteY1" fmla="*/ 709877 h 1989000"/>
                <a:gd name="connsiteX2" fmla="*/ 1776033 w 1778686"/>
                <a:gd name="connsiteY2" fmla="*/ 759382 h 1989000"/>
                <a:gd name="connsiteX3" fmla="*/ 1776034 w 1778686"/>
                <a:gd name="connsiteY3" fmla="*/ 759382 h 1989000"/>
                <a:gd name="connsiteX4" fmla="*/ 1694768 w 1778686"/>
                <a:gd name="connsiteY4" fmla="*/ 1609628 h 1989000"/>
                <a:gd name="connsiteX5" fmla="*/ 694428 w 1778686"/>
                <a:gd name="connsiteY5" fmla="*/ 1989000 h 1989000"/>
                <a:gd name="connsiteX6" fmla="*/ 690694 w 1778686"/>
                <a:gd name="connsiteY6" fmla="*/ 1984752 h 1989000"/>
                <a:gd name="connsiteX7" fmla="*/ 645534 w 1778686"/>
                <a:gd name="connsiteY7" fmla="*/ 1551443 h 1989000"/>
                <a:gd name="connsiteX8" fmla="*/ 655079 w 1778686"/>
                <a:gd name="connsiteY8" fmla="*/ 1978344 h 1989000"/>
                <a:gd name="connsiteX9" fmla="*/ 81266 w 1778686"/>
                <a:gd name="connsiteY9" fmla="*/ 1325502 h 1989000"/>
                <a:gd name="connsiteX10" fmla="*/ 0 w 1778686"/>
                <a:gd name="connsiteY10" fmla="*/ 446648 h 1989000"/>
                <a:gd name="connsiteX11" fmla="*/ 1 w 1778686"/>
                <a:gd name="connsiteY11" fmla="*/ 446648 h 1989000"/>
                <a:gd name="connsiteX12" fmla="*/ 13844 w 1778686"/>
                <a:gd name="connsiteY12" fmla="*/ 399252 h 1989000"/>
                <a:gd name="connsiteX13" fmla="*/ 1082570 w 1778686"/>
                <a:gd name="connsiteY13" fmla="*/ 0 h 1989000"/>
                <a:gd name="connsiteX0" fmla="*/ 1082570 w 1778686"/>
                <a:gd name="connsiteY0" fmla="*/ 0 h 1989000"/>
                <a:gd name="connsiteX1" fmla="*/ 1778686 w 1778686"/>
                <a:gd name="connsiteY1" fmla="*/ 709877 h 1989000"/>
                <a:gd name="connsiteX2" fmla="*/ 1776033 w 1778686"/>
                <a:gd name="connsiteY2" fmla="*/ 759382 h 1989000"/>
                <a:gd name="connsiteX3" fmla="*/ 1776034 w 1778686"/>
                <a:gd name="connsiteY3" fmla="*/ 759382 h 1989000"/>
                <a:gd name="connsiteX4" fmla="*/ 1694768 w 1778686"/>
                <a:gd name="connsiteY4" fmla="*/ 1609628 h 1989000"/>
                <a:gd name="connsiteX5" fmla="*/ 694428 w 1778686"/>
                <a:gd name="connsiteY5" fmla="*/ 1989000 h 1989000"/>
                <a:gd name="connsiteX6" fmla="*/ 690694 w 1778686"/>
                <a:gd name="connsiteY6" fmla="*/ 1984752 h 1989000"/>
                <a:gd name="connsiteX7" fmla="*/ 655079 w 1778686"/>
                <a:gd name="connsiteY7" fmla="*/ 1978344 h 1989000"/>
                <a:gd name="connsiteX8" fmla="*/ 81266 w 1778686"/>
                <a:gd name="connsiteY8" fmla="*/ 1325502 h 1989000"/>
                <a:gd name="connsiteX9" fmla="*/ 0 w 1778686"/>
                <a:gd name="connsiteY9" fmla="*/ 446648 h 1989000"/>
                <a:gd name="connsiteX10" fmla="*/ 1 w 1778686"/>
                <a:gd name="connsiteY10" fmla="*/ 446648 h 1989000"/>
                <a:gd name="connsiteX11" fmla="*/ 13844 w 1778686"/>
                <a:gd name="connsiteY11" fmla="*/ 399252 h 1989000"/>
                <a:gd name="connsiteX12" fmla="*/ 1082570 w 1778686"/>
                <a:gd name="connsiteY12" fmla="*/ 0 h 1989000"/>
                <a:gd name="connsiteX0" fmla="*/ 1082570 w 1778686"/>
                <a:gd name="connsiteY0" fmla="*/ 0 h 1989000"/>
                <a:gd name="connsiteX1" fmla="*/ 1778686 w 1778686"/>
                <a:gd name="connsiteY1" fmla="*/ 709877 h 1989000"/>
                <a:gd name="connsiteX2" fmla="*/ 1776033 w 1778686"/>
                <a:gd name="connsiteY2" fmla="*/ 759382 h 1989000"/>
                <a:gd name="connsiteX3" fmla="*/ 1776034 w 1778686"/>
                <a:gd name="connsiteY3" fmla="*/ 759382 h 1989000"/>
                <a:gd name="connsiteX4" fmla="*/ 1694768 w 1778686"/>
                <a:gd name="connsiteY4" fmla="*/ 1609628 h 1989000"/>
                <a:gd name="connsiteX5" fmla="*/ 694428 w 1778686"/>
                <a:gd name="connsiteY5" fmla="*/ 1989000 h 1989000"/>
                <a:gd name="connsiteX6" fmla="*/ 655079 w 1778686"/>
                <a:gd name="connsiteY6" fmla="*/ 1978344 h 1989000"/>
                <a:gd name="connsiteX7" fmla="*/ 81266 w 1778686"/>
                <a:gd name="connsiteY7" fmla="*/ 1325502 h 1989000"/>
                <a:gd name="connsiteX8" fmla="*/ 0 w 1778686"/>
                <a:gd name="connsiteY8" fmla="*/ 446648 h 1989000"/>
                <a:gd name="connsiteX9" fmla="*/ 1 w 1778686"/>
                <a:gd name="connsiteY9" fmla="*/ 446648 h 1989000"/>
                <a:gd name="connsiteX10" fmla="*/ 13844 w 1778686"/>
                <a:gd name="connsiteY10" fmla="*/ 399252 h 1989000"/>
                <a:gd name="connsiteX11" fmla="*/ 1082570 w 1778686"/>
                <a:gd name="connsiteY11" fmla="*/ 0 h 1989000"/>
                <a:gd name="connsiteX0" fmla="*/ 1082570 w 1778686"/>
                <a:gd name="connsiteY0" fmla="*/ 0 h 1989000"/>
                <a:gd name="connsiteX1" fmla="*/ 1778686 w 1778686"/>
                <a:gd name="connsiteY1" fmla="*/ 709877 h 1989000"/>
                <a:gd name="connsiteX2" fmla="*/ 1776033 w 1778686"/>
                <a:gd name="connsiteY2" fmla="*/ 759382 h 1989000"/>
                <a:gd name="connsiteX3" fmla="*/ 1776034 w 1778686"/>
                <a:gd name="connsiteY3" fmla="*/ 759382 h 1989000"/>
                <a:gd name="connsiteX4" fmla="*/ 1694768 w 1778686"/>
                <a:gd name="connsiteY4" fmla="*/ 1609628 h 1989000"/>
                <a:gd name="connsiteX5" fmla="*/ 694428 w 1778686"/>
                <a:gd name="connsiteY5" fmla="*/ 1989000 h 1989000"/>
                <a:gd name="connsiteX6" fmla="*/ 655079 w 1778686"/>
                <a:gd name="connsiteY6" fmla="*/ 1978344 h 1989000"/>
                <a:gd name="connsiteX7" fmla="*/ 81266 w 1778686"/>
                <a:gd name="connsiteY7" fmla="*/ 1325502 h 1989000"/>
                <a:gd name="connsiteX8" fmla="*/ 0 w 1778686"/>
                <a:gd name="connsiteY8" fmla="*/ 446648 h 1989000"/>
                <a:gd name="connsiteX9" fmla="*/ 1 w 1778686"/>
                <a:gd name="connsiteY9" fmla="*/ 446648 h 1989000"/>
                <a:gd name="connsiteX10" fmla="*/ 13844 w 1778686"/>
                <a:gd name="connsiteY10" fmla="*/ 399252 h 1989000"/>
                <a:gd name="connsiteX11" fmla="*/ 1082570 w 1778686"/>
                <a:gd name="connsiteY11" fmla="*/ 0 h 1989000"/>
                <a:gd name="connsiteX0" fmla="*/ 1082570 w 1778686"/>
                <a:gd name="connsiteY0" fmla="*/ 0 h 1989000"/>
                <a:gd name="connsiteX1" fmla="*/ 1778686 w 1778686"/>
                <a:gd name="connsiteY1" fmla="*/ 709877 h 1989000"/>
                <a:gd name="connsiteX2" fmla="*/ 1776033 w 1778686"/>
                <a:gd name="connsiteY2" fmla="*/ 759382 h 1989000"/>
                <a:gd name="connsiteX3" fmla="*/ 1776034 w 1778686"/>
                <a:gd name="connsiteY3" fmla="*/ 759382 h 1989000"/>
                <a:gd name="connsiteX4" fmla="*/ 1694768 w 1778686"/>
                <a:gd name="connsiteY4" fmla="*/ 1609628 h 1989000"/>
                <a:gd name="connsiteX5" fmla="*/ 694428 w 1778686"/>
                <a:gd name="connsiteY5" fmla="*/ 1989000 h 1989000"/>
                <a:gd name="connsiteX6" fmla="*/ 655079 w 1778686"/>
                <a:gd name="connsiteY6" fmla="*/ 1978344 h 1989000"/>
                <a:gd name="connsiteX7" fmla="*/ 81266 w 1778686"/>
                <a:gd name="connsiteY7" fmla="*/ 1325502 h 1989000"/>
                <a:gd name="connsiteX8" fmla="*/ 0 w 1778686"/>
                <a:gd name="connsiteY8" fmla="*/ 446648 h 1989000"/>
                <a:gd name="connsiteX9" fmla="*/ 1 w 1778686"/>
                <a:gd name="connsiteY9" fmla="*/ 446648 h 1989000"/>
                <a:gd name="connsiteX10" fmla="*/ 13844 w 1778686"/>
                <a:gd name="connsiteY10" fmla="*/ 399252 h 1989000"/>
                <a:gd name="connsiteX11" fmla="*/ 1082570 w 1778686"/>
                <a:gd name="connsiteY11" fmla="*/ 0 h 1989000"/>
                <a:gd name="connsiteX0" fmla="*/ 1083388 w 1779504"/>
                <a:gd name="connsiteY0" fmla="*/ 0 h 1989000"/>
                <a:gd name="connsiteX1" fmla="*/ 1779504 w 1779504"/>
                <a:gd name="connsiteY1" fmla="*/ 709877 h 1989000"/>
                <a:gd name="connsiteX2" fmla="*/ 1776851 w 1779504"/>
                <a:gd name="connsiteY2" fmla="*/ 759382 h 1989000"/>
                <a:gd name="connsiteX3" fmla="*/ 1776852 w 1779504"/>
                <a:gd name="connsiteY3" fmla="*/ 759382 h 1989000"/>
                <a:gd name="connsiteX4" fmla="*/ 1695586 w 1779504"/>
                <a:gd name="connsiteY4" fmla="*/ 1609628 h 1989000"/>
                <a:gd name="connsiteX5" fmla="*/ 695246 w 1779504"/>
                <a:gd name="connsiteY5" fmla="*/ 1989000 h 1989000"/>
                <a:gd name="connsiteX6" fmla="*/ 655897 w 1779504"/>
                <a:gd name="connsiteY6" fmla="*/ 1978344 h 1989000"/>
                <a:gd name="connsiteX7" fmla="*/ 82084 w 1779504"/>
                <a:gd name="connsiteY7" fmla="*/ 1325502 h 1989000"/>
                <a:gd name="connsiteX8" fmla="*/ 818 w 1779504"/>
                <a:gd name="connsiteY8" fmla="*/ 446648 h 1989000"/>
                <a:gd name="connsiteX9" fmla="*/ 819 w 1779504"/>
                <a:gd name="connsiteY9" fmla="*/ 446648 h 1989000"/>
                <a:gd name="connsiteX10" fmla="*/ 14662 w 1779504"/>
                <a:gd name="connsiteY10" fmla="*/ 399252 h 1989000"/>
                <a:gd name="connsiteX11" fmla="*/ 1083388 w 1779504"/>
                <a:gd name="connsiteY11" fmla="*/ 0 h 1989000"/>
                <a:gd name="connsiteX0" fmla="*/ 1083388 w 1779504"/>
                <a:gd name="connsiteY0" fmla="*/ 0 h 1989000"/>
                <a:gd name="connsiteX1" fmla="*/ 1779504 w 1779504"/>
                <a:gd name="connsiteY1" fmla="*/ 709877 h 1989000"/>
                <a:gd name="connsiteX2" fmla="*/ 1776851 w 1779504"/>
                <a:gd name="connsiteY2" fmla="*/ 759382 h 1989000"/>
                <a:gd name="connsiteX3" fmla="*/ 1776852 w 1779504"/>
                <a:gd name="connsiteY3" fmla="*/ 759382 h 1989000"/>
                <a:gd name="connsiteX4" fmla="*/ 1695586 w 1779504"/>
                <a:gd name="connsiteY4" fmla="*/ 1609628 h 1989000"/>
                <a:gd name="connsiteX5" fmla="*/ 695246 w 1779504"/>
                <a:gd name="connsiteY5" fmla="*/ 1989000 h 1989000"/>
                <a:gd name="connsiteX6" fmla="*/ 655897 w 1779504"/>
                <a:gd name="connsiteY6" fmla="*/ 1978344 h 1989000"/>
                <a:gd name="connsiteX7" fmla="*/ 82084 w 1779504"/>
                <a:gd name="connsiteY7" fmla="*/ 1325502 h 1989000"/>
                <a:gd name="connsiteX8" fmla="*/ 818 w 1779504"/>
                <a:gd name="connsiteY8" fmla="*/ 446648 h 1989000"/>
                <a:gd name="connsiteX9" fmla="*/ 819 w 1779504"/>
                <a:gd name="connsiteY9" fmla="*/ 446648 h 1989000"/>
                <a:gd name="connsiteX10" fmla="*/ 14662 w 1779504"/>
                <a:gd name="connsiteY10" fmla="*/ 399252 h 1989000"/>
                <a:gd name="connsiteX11" fmla="*/ 1083388 w 1779504"/>
                <a:gd name="connsiteY11" fmla="*/ 0 h 1989000"/>
                <a:gd name="connsiteX0" fmla="*/ 1083388 w 1779504"/>
                <a:gd name="connsiteY0" fmla="*/ 0 h 1989840"/>
                <a:gd name="connsiteX1" fmla="*/ 1779504 w 1779504"/>
                <a:gd name="connsiteY1" fmla="*/ 709877 h 1989840"/>
                <a:gd name="connsiteX2" fmla="*/ 1776851 w 1779504"/>
                <a:gd name="connsiteY2" fmla="*/ 759382 h 1989840"/>
                <a:gd name="connsiteX3" fmla="*/ 1776852 w 1779504"/>
                <a:gd name="connsiteY3" fmla="*/ 759382 h 1989840"/>
                <a:gd name="connsiteX4" fmla="*/ 1695586 w 1779504"/>
                <a:gd name="connsiteY4" fmla="*/ 1609628 h 1989840"/>
                <a:gd name="connsiteX5" fmla="*/ 695246 w 1779504"/>
                <a:gd name="connsiteY5" fmla="*/ 1989000 h 1989840"/>
                <a:gd name="connsiteX6" fmla="*/ 655897 w 1779504"/>
                <a:gd name="connsiteY6" fmla="*/ 1978344 h 1989840"/>
                <a:gd name="connsiteX7" fmla="*/ 82084 w 1779504"/>
                <a:gd name="connsiteY7" fmla="*/ 1325502 h 1989840"/>
                <a:gd name="connsiteX8" fmla="*/ 818 w 1779504"/>
                <a:gd name="connsiteY8" fmla="*/ 446648 h 1989840"/>
                <a:gd name="connsiteX9" fmla="*/ 819 w 1779504"/>
                <a:gd name="connsiteY9" fmla="*/ 446648 h 1989840"/>
                <a:gd name="connsiteX10" fmla="*/ 14662 w 1779504"/>
                <a:gd name="connsiteY10" fmla="*/ 399252 h 1989840"/>
                <a:gd name="connsiteX11" fmla="*/ 1083388 w 1779504"/>
                <a:gd name="connsiteY11" fmla="*/ 0 h 1989840"/>
                <a:gd name="connsiteX0" fmla="*/ 1083388 w 1782480"/>
                <a:gd name="connsiteY0" fmla="*/ 0 h 1989840"/>
                <a:gd name="connsiteX1" fmla="*/ 1779504 w 1782480"/>
                <a:gd name="connsiteY1" fmla="*/ 709877 h 1989840"/>
                <a:gd name="connsiteX2" fmla="*/ 1776851 w 1782480"/>
                <a:gd name="connsiteY2" fmla="*/ 759382 h 1989840"/>
                <a:gd name="connsiteX3" fmla="*/ 1776852 w 1782480"/>
                <a:gd name="connsiteY3" fmla="*/ 759382 h 1989840"/>
                <a:gd name="connsiteX4" fmla="*/ 1695586 w 1782480"/>
                <a:gd name="connsiteY4" fmla="*/ 1609628 h 1989840"/>
                <a:gd name="connsiteX5" fmla="*/ 695246 w 1782480"/>
                <a:gd name="connsiteY5" fmla="*/ 1989000 h 1989840"/>
                <a:gd name="connsiteX6" fmla="*/ 655897 w 1782480"/>
                <a:gd name="connsiteY6" fmla="*/ 1978344 h 1989840"/>
                <a:gd name="connsiteX7" fmla="*/ 82084 w 1782480"/>
                <a:gd name="connsiteY7" fmla="*/ 1325502 h 1989840"/>
                <a:gd name="connsiteX8" fmla="*/ 818 w 1782480"/>
                <a:gd name="connsiteY8" fmla="*/ 446648 h 1989840"/>
                <a:gd name="connsiteX9" fmla="*/ 819 w 1782480"/>
                <a:gd name="connsiteY9" fmla="*/ 446648 h 1989840"/>
                <a:gd name="connsiteX10" fmla="*/ 14662 w 1782480"/>
                <a:gd name="connsiteY10" fmla="*/ 399252 h 1989840"/>
                <a:gd name="connsiteX11" fmla="*/ 1083388 w 1782480"/>
                <a:gd name="connsiteY11" fmla="*/ 0 h 1989840"/>
                <a:gd name="connsiteX0" fmla="*/ 1083388 w 1777741"/>
                <a:gd name="connsiteY0" fmla="*/ 0 h 1989840"/>
                <a:gd name="connsiteX1" fmla="*/ 1772032 w 1777741"/>
                <a:gd name="connsiteY1" fmla="*/ 700270 h 1989840"/>
                <a:gd name="connsiteX2" fmla="*/ 1776851 w 1777741"/>
                <a:gd name="connsiteY2" fmla="*/ 759382 h 1989840"/>
                <a:gd name="connsiteX3" fmla="*/ 1776852 w 1777741"/>
                <a:gd name="connsiteY3" fmla="*/ 759382 h 1989840"/>
                <a:gd name="connsiteX4" fmla="*/ 1695586 w 1777741"/>
                <a:gd name="connsiteY4" fmla="*/ 1609628 h 1989840"/>
                <a:gd name="connsiteX5" fmla="*/ 695246 w 1777741"/>
                <a:gd name="connsiteY5" fmla="*/ 1989000 h 1989840"/>
                <a:gd name="connsiteX6" fmla="*/ 655897 w 1777741"/>
                <a:gd name="connsiteY6" fmla="*/ 1978344 h 1989840"/>
                <a:gd name="connsiteX7" fmla="*/ 82084 w 1777741"/>
                <a:gd name="connsiteY7" fmla="*/ 1325502 h 1989840"/>
                <a:gd name="connsiteX8" fmla="*/ 818 w 1777741"/>
                <a:gd name="connsiteY8" fmla="*/ 446648 h 1989840"/>
                <a:gd name="connsiteX9" fmla="*/ 819 w 1777741"/>
                <a:gd name="connsiteY9" fmla="*/ 446648 h 1989840"/>
                <a:gd name="connsiteX10" fmla="*/ 14662 w 1777741"/>
                <a:gd name="connsiteY10" fmla="*/ 399252 h 1989840"/>
                <a:gd name="connsiteX11" fmla="*/ 1083388 w 1777741"/>
                <a:gd name="connsiteY11" fmla="*/ 0 h 1989840"/>
                <a:gd name="connsiteX0" fmla="*/ 1083388 w 1778077"/>
                <a:gd name="connsiteY0" fmla="*/ 0 h 1989840"/>
                <a:gd name="connsiteX1" fmla="*/ 1772032 w 1778077"/>
                <a:gd name="connsiteY1" fmla="*/ 700270 h 1989840"/>
                <a:gd name="connsiteX2" fmla="*/ 1776851 w 1778077"/>
                <a:gd name="connsiteY2" fmla="*/ 759382 h 1989840"/>
                <a:gd name="connsiteX3" fmla="*/ 1776852 w 1778077"/>
                <a:gd name="connsiteY3" fmla="*/ 759382 h 1989840"/>
                <a:gd name="connsiteX4" fmla="*/ 1695586 w 1778077"/>
                <a:gd name="connsiteY4" fmla="*/ 1609628 h 1989840"/>
                <a:gd name="connsiteX5" fmla="*/ 695246 w 1778077"/>
                <a:gd name="connsiteY5" fmla="*/ 1989000 h 1989840"/>
                <a:gd name="connsiteX6" fmla="*/ 655897 w 1778077"/>
                <a:gd name="connsiteY6" fmla="*/ 1978344 h 1989840"/>
                <a:gd name="connsiteX7" fmla="*/ 82084 w 1778077"/>
                <a:gd name="connsiteY7" fmla="*/ 1325502 h 1989840"/>
                <a:gd name="connsiteX8" fmla="*/ 818 w 1778077"/>
                <a:gd name="connsiteY8" fmla="*/ 446648 h 1989840"/>
                <a:gd name="connsiteX9" fmla="*/ 819 w 1778077"/>
                <a:gd name="connsiteY9" fmla="*/ 446648 h 1989840"/>
                <a:gd name="connsiteX10" fmla="*/ 14662 w 1778077"/>
                <a:gd name="connsiteY10" fmla="*/ 399252 h 1989840"/>
                <a:gd name="connsiteX11" fmla="*/ 1083388 w 1778077"/>
                <a:gd name="connsiteY11" fmla="*/ 0 h 1989840"/>
                <a:gd name="connsiteX0" fmla="*/ 1083388 w 1778077"/>
                <a:gd name="connsiteY0" fmla="*/ 0 h 1989840"/>
                <a:gd name="connsiteX1" fmla="*/ 1772032 w 1778077"/>
                <a:gd name="connsiteY1" fmla="*/ 700270 h 1989840"/>
                <a:gd name="connsiteX2" fmla="*/ 1776851 w 1778077"/>
                <a:gd name="connsiteY2" fmla="*/ 759382 h 1989840"/>
                <a:gd name="connsiteX3" fmla="*/ 1695586 w 1778077"/>
                <a:gd name="connsiteY3" fmla="*/ 1609628 h 1989840"/>
                <a:gd name="connsiteX4" fmla="*/ 695246 w 1778077"/>
                <a:gd name="connsiteY4" fmla="*/ 1989000 h 1989840"/>
                <a:gd name="connsiteX5" fmla="*/ 655897 w 1778077"/>
                <a:gd name="connsiteY5" fmla="*/ 1978344 h 1989840"/>
                <a:gd name="connsiteX6" fmla="*/ 82084 w 1778077"/>
                <a:gd name="connsiteY6" fmla="*/ 1325502 h 1989840"/>
                <a:gd name="connsiteX7" fmla="*/ 818 w 1778077"/>
                <a:gd name="connsiteY7" fmla="*/ 446648 h 1989840"/>
                <a:gd name="connsiteX8" fmla="*/ 819 w 1778077"/>
                <a:gd name="connsiteY8" fmla="*/ 446648 h 1989840"/>
                <a:gd name="connsiteX9" fmla="*/ 14662 w 1778077"/>
                <a:gd name="connsiteY9" fmla="*/ 399252 h 1989840"/>
                <a:gd name="connsiteX10" fmla="*/ 1083388 w 1778077"/>
                <a:gd name="connsiteY10" fmla="*/ 0 h 1989840"/>
                <a:gd name="connsiteX0" fmla="*/ 1083388 w 1778520"/>
                <a:gd name="connsiteY0" fmla="*/ 0 h 1989840"/>
                <a:gd name="connsiteX1" fmla="*/ 1772032 w 1778520"/>
                <a:gd name="connsiteY1" fmla="*/ 700270 h 1989840"/>
                <a:gd name="connsiteX2" fmla="*/ 1776851 w 1778520"/>
                <a:gd name="connsiteY2" fmla="*/ 759382 h 1989840"/>
                <a:gd name="connsiteX3" fmla="*/ 1695586 w 1778520"/>
                <a:gd name="connsiteY3" fmla="*/ 1609628 h 1989840"/>
                <a:gd name="connsiteX4" fmla="*/ 695246 w 1778520"/>
                <a:gd name="connsiteY4" fmla="*/ 1989000 h 1989840"/>
                <a:gd name="connsiteX5" fmla="*/ 655897 w 1778520"/>
                <a:gd name="connsiteY5" fmla="*/ 1978344 h 1989840"/>
                <a:gd name="connsiteX6" fmla="*/ 82084 w 1778520"/>
                <a:gd name="connsiteY6" fmla="*/ 1325502 h 1989840"/>
                <a:gd name="connsiteX7" fmla="*/ 818 w 1778520"/>
                <a:gd name="connsiteY7" fmla="*/ 446648 h 1989840"/>
                <a:gd name="connsiteX8" fmla="*/ 819 w 1778520"/>
                <a:gd name="connsiteY8" fmla="*/ 446648 h 1989840"/>
                <a:gd name="connsiteX9" fmla="*/ 14662 w 1778520"/>
                <a:gd name="connsiteY9" fmla="*/ 399252 h 1989840"/>
                <a:gd name="connsiteX10" fmla="*/ 1083388 w 1778520"/>
                <a:gd name="connsiteY10" fmla="*/ 0 h 1989840"/>
                <a:gd name="connsiteX0" fmla="*/ 1083388 w 1778077"/>
                <a:gd name="connsiteY0" fmla="*/ 0 h 1989840"/>
                <a:gd name="connsiteX1" fmla="*/ 1772032 w 1778077"/>
                <a:gd name="connsiteY1" fmla="*/ 700270 h 1989840"/>
                <a:gd name="connsiteX2" fmla="*/ 1776851 w 1778077"/>
                <a:gd name="connsiteY2" fmla="*/ 759382 h 1989840"/>
                <a:gd name="connsiteX3" fmla="*/ 1695586 w 1778077"/>
                <a:gd name="connsiteY3" fmla="*/ 1609628 h 1989840"/>
                <a:gd name="connsiteX4" fmla="*/ 695246 w 1778077"/>
                <a:gd name="connsiteY4" fmla="*/ 1989000 h 1989840"/>
                <a:gd name="connsiteX5" fmla="*/ 655897 w 1778077"/>
                <a:gd name="connsiteY5" fmla="*/ 1978344 h 1989840"/>
                <a:gd name="connsiteX6" fmla="*/ 82084 w 1778077"/>
                <a:gd name="connsiteY6" fmla="*/ 1325502 h 1989840"/>
                <a:gd name="connsiteX7" fmla="*/ 818 w 1778077"/>
                <a:gd name="connsiteY7" fmla="*/ 446648 h 1989840"/>
                <a:gd name="connsiteX8" fmla="*/ 819 w 1778077"/>
                <a:gd name="connsiteY8" fmla="*/ 446648 h 1989840"/>
                <a:gd name="connsiteX9" fmla="*/ 14662 w 1778077"/>
                <a:gd name="connsiteY9" fmla="*/ 399252 h 1989840"/>
                <a:gd name="connsiteX10" fmla="*/ 1083388 w 1778077"/>
                <a:gd name="connsiteY10" fmla="*/ 0 h 19898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778077" h="1989840">
                  <a:moveTo>
                    <a:pt x="1083388" y="0"/>
                  </a:moveTo>
                  <a:lnTo>
                    <a:pt x="1772032" y="700270"/>
                  </a:lnTo>
                  <a:cubicBezTo>
                    <a:pt x="1780756" y="710367"/>
                    <a:pt x="1777734" y="743948"/>
                    <a:pt x="1776851" y="759382"/>
                  </a:cubicBezTo>
                  <a:cubicBezTo>
                    <a:pt x="1775968" y="774816"/>
                    <a:pt x="1722674" y="1326213"/>
                    <a:pt x="1695586" y="1609628"/>
                  </a:cubicBezTo>
                  <a:lnTo>
                    <a:pt x="695246" y="1989000"/>
                  </a:lnTo>
                  <a:cubicBezTo>
                    <a:pt x="684265" y="1991853"/>
                    <a:pt x="664743" y="1987233"/>
                    <a:pt x="655897" y="1978344"/>
                  </a:cubicBezTo>
                  <a:cubicBezTo>
                    <a:pt x="647051" y="1969455"/>
                    <a:pt x="273355" y="1543116"/>
                    <a:pt x="82084" y="1325502"/>
                  </a:cubicBezTo>
                  <a:lnTo>
                    <a:pt x="818" y="446648"/>
                  </a:lnTo>
                  <a:cubicBezTo>
                    <a:pt x="818" y="446648"/>
                    <a:pt x="3677" y="461379"/>
                    <a:pt x="819" y="446648"/>
                  </a:cubicBezTo>
                  <a:cubicBezTo>
                    <a:pt x="-2039" y="431917"/>
                    <a:pt x="2576" y="404377"/>
                    <a:pt x="14662" y="399252"/>
                  </a:cubicBezTo>
                  <a:cubicBezTo>
                    <a:pt x="26748" y="394127"/>
                    <a:pt x="727146" y="133084"/>
                    <a:pt x="1083388" y="0"/>
                  </a:cubicBezTo>
                  <a:close/>
                </a:path>
              </a:pathLst>
            </a:custGeom>
            <a:solidFill>
              <a:srgbClr val="FFC000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0" name="フリーフォーム: 図形 159">
              <a:extLst>
                <a:ext uri="{FF2B5EF4-FFF2-40B4-BE49-F238E27FC236}">
                  <a16:creationId xmlns:a16="http://schemas.microsoft.com/office/drawing/2014/main" id="{987E12DF-7A23-45F8-926F-E8BCC6946CA6}"/>
                </a:ext>
              </a:extLst>
            </p:cNvPr>
            <p:cNvSpPr/>
            <p:nvPr/>
          </p:nvSpPr>
          <p:spPr>
            <a:xfrm>
              <a:off x="3061558" y="2942841"/>
              <a:ext cx="823079" cy="919861"/>
            </a:xfrm>
            <a:custGeom>
              <a:avLst/>
              <a:gdLst>
                <a:gd name="connsiteX0" fmla="*/ 458143 w 1088213"/>
                <a:gd name="connsiteY0" fmla="*/ 0 h 1933020"/>
                <a:gd name="connsiteX1" fmla="*/ 1088213 w 1088213"/>
                <a:gd name="connsiteY1" fmla="*/ 716849 h 1933020"/>
                <a:gd name="connsiteX2" fmla="*/ 1007836 w 1088213"/>
                <a:gd name="connsiteY2" fmla="*/ 1557797 h 1933020"/>
                <a:gd name="connsiteX3" fmla="*/ 18436 w 1088213"/>
                <a:gd name="connsiteY3" fmla="*/ 1933020 h 1933020"/>
                <a:gd name="connsiteX4" fmla="*/ 14743 w 1088213"/>
                <a:gd name="connsiteY4" fmla="*/ 1928818 h 1933020"/>
                <a:gd name="connsiteX5" fmla="*/ 0 w 1088213"/>
                <a:gd name="connsiteY5" fmla="*/ 1129546 h 1933020"/>
                <a:gd name="connsiteX6" fmla="*/ 1088212 w 1088213"/>
                <a:gd name="connsiteY6" fmla="*/ 716849 h 1933020"/>
                <a:gd name="connsiteX7" fmla="*/ 458142 w 1088213"/>
                <a:gd name="connsiteY7" fmla="*/ 0 h 1933020"/>
                <a:gd name="connsiteX8" fmla="*/ 458143 w 1088213"/>
                <a:gd name="connsiteY8" fmla="*/ 0 h 1933020"/>
                <a:gd name="connsiteX0" fmla="*/ 458142 w 1088213"/>
                <a:gd name="connsiteY0" fmla="*/ 0 h 1933020"/>
                <a:gd name="connsiteX1" fmla="*/ 1088213 w 1088213"/>
                <a:gd name="connsiteY1" fmla="*/ 716849 h 1933020"/>
                <a:gd name="connsiteX2" fmla="*/ 1007836 w 1088213"/>
                <a:gd name="connsiteY2" fmla="*/ 1557797 h 1933020"/>
                <a:gd name="connsiteX3" fmla="*/ 18436 w 1088213"/>
                <a:gd name="connsiteY3" fmla="*/ 1933020 h 1933020"/>
                <a:gd name="connsiteX4" fmla="*/ 14743 w 1088213"/>
                <a:gd name="connsiteY4" fmla="*/ 1928818 h 1933020"/>
                <a:gd name="connsiteX5" fmla="*/ 0 w 1088213"/>
                <a:gd name="connsiteY5" fmla="*/ 1129546 h 1933020"/>
                <a:gd name="connsiteX6" fmla="*/ 1088212 w 1088213"/>
                <a:gd name="connsiteY6" fmla="*/ 716849 h 1933020"/>
                <a:gd name="connsiteX7" fmla="*/ 458142 w 1088213"/>
                <a:gd name="connsiteY7" fmla="*/ 0 h 1933020"/>
                <a:gd name="connsiteX0" fmla="*/ 1088212 w 1088213"/>
                <a:gd name="connsiteY0" fmla="*/ 0 h 1216171"/>
                <a:gd name="connsiteX1" fmla="*/ 1088213 w 1088213"/>
                <a:gd name="connsiteY1" fmla="*/ 0 h 1216171"/>
                <a:gd name="connsiteX2" fmla="*/ 1007836 w 1088213"/>
                <a:gd name="connsiteY2" fmla="*/ 840948 h 1216171"/>
                <a:gd name="connsiteX3" fmla="*/ 18436 w 1088213"/>
                <a:gd name="connsiteY3" fmla="*/ 1216171 h 1216171"/>
                <a:gd name="connsiteX4" fmla="*/ 14743 w 1088213"/>
                <a:gd name="connsiteY4" fmla="*/ 1211969 h 1216171"/>
                <a:gd name="connsiteX5" fmla="*/ 0 w 1088213"/>
                <a:gd name="connsiteY5" fmla="*/ 412697 h 1216171"/>
                <a:gd name="connsiteX6" fmla="*/ 1088212 w 1088213"/>
                <a:gd name="connsiteY6" fmla="*/ 0 h 12161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88213" h="1216171">
                  <a:moveTo>
                    <a:pt x="1088212" y="0"/>
                  </a:moveTo>
                  <a:lnTo>
                    <a:pt x="1088213" y="0"/>
                  </a:lnTo>
                  <a:lnTo>
                    <a:pt x="1007836" y="840948"/>
                  </a:lnTo>
                  <a:lnTo>
                    <a:pt x="18436" y="1216171"/>
                  </a:lnTo>
                  <a:lnTo>
                    <a:pt x="14743" y="1211969"/>
                  </a:lnTo>
                  <a:lnTo>
                    <a:pt x="0" y="412697"/>
                  </a:lnTo>
                  <a:lnTo>
                    <a:pt x="1088212" y="0"/>
                  </a:lnTo>
                  <a:close/>
                </a:path>
              </a:pathLst>
            </a:custGeom>
            <a:solidFill>
              <a:srgbClr val="000000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1" name="フリーフォーム: 図形 160">
              <a:extLst>
                <a:ext uri="{FF2B5EF4-FFF2-40B4-BE49-F238E27FC236}">
                  <a16:creationId xmlns:a16="http://schemas.microsoft.com/office/drawing/2014/main" id="{17352E14-C3B5-4DFB-A69C-C3C98F6102B2}"/>
                </a:ext>
              </a:extLst>
            </p:cNvPr>
            <p:cNvSpPr/>
            <p:nvPr/>
          </p:nvSpPr>
          <p:spPr>
            <a:xfrm>
              <a:off x="2547939" y="2714270"/>
              <a:ext cx="490056" cy="1145841"/>
            </a:xfrm>
            <a:custGeom>
              <a:avLst/>
              <a:gdLst>
                <a:gd name="connsiteX0" fmla="*/ 1 w 647914"/>
                <a:gd name="connsiteY0" fmla="*/ 0 h 1514945"/>
                <a:gd name="connsiteX1" fmla="*/ 630070 w 647914"/>
                <a:gd name="connsiteY1" fmla="*/ 716848 h 1514945"/>
                <a:gd name="connsiteX2" fmla="*/ 633171 w 647914"/>
                <a:gd name="connsiteY2" fmla="*/ 715672 h 1514945"/>
                <a:gd name="connsiteX3" fmla="*/ 647914 w 647914"/>
                <a:gd name="connsiteY3" fmla="*/ 1514945 h 1514945"/>
                <a:gd name="connsiteX4" fmla="*/ 80377 w 647914"/>
                <a:gd name="connsiteY4" fmla="*/ 869242 h 1514945"/>
                <a:gd name="connsiteX5" fmla="*/ 0 w 647914"/>
                <a:gd name="connsiteY5" fmla="*/ 0 h 1514945"/>
                <a:gd name="connsiteX6" fmla="*/ 1 w 647914"/>
                <a:gd name="connsiteY6" fmla="*/ 0 h 1514945"/>
                <a:gd name="connsiteX0" fmla="*/ 1 w 647914"/>
                <a:gd name="connsiteY0" fmla="*/ 0 h 1514945"/>
                <a:gd name="connsiteX1" fmla="*/ 630070 w 647914"/>
                <a:gd name="connsiteY1" fmla="*/ 716848 h 1514945"/>
                <a:gd name="connsiteX2" fmla="*/ 647914 w 647914"/>
                <a:gd name="connsiteY2" fmla="*/ 1514945 h 1514945"/>
                <a:gd name="connsiteX3" fmla="*/ 80377 w 647914"/>
                <a:gd name="connsiteY3" fmla="*/ 869242 h 1514945"/>
                <a:gd name="connsiteX4" fmla="*/ 0 w 647914"/>
                <a:gd name="connsiteY4" fmla="*/ 0 h 1514945"/>
                <a:gd name="connsiteX5" fmla="*/ 1 w 647914"/>
                <a:gd name="connsiteY5" fmla="*/ 0 h 15149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47914" h="1514945">
                  <a:moveTo>
                    <a:pt x="1" y="0"/>
                  </a:moveTo>
                  <a:lnTo>
                    <a:pt x="630070" y="716848"/>
                  </a:lnTo>
                  <a:lnTo>
                    <a:pt x="647914" y="1514945"/>
                  </a:lnTo>
                  <a:lnTo>
                    <a:pt x="80377" y="869242"/>
                  </a:lnTo>
                  <a:lnTo>
                    <a:pt x="0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000000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2" name="楕円 161">
              <a:extLst>
                <a:ext uri="{FF2B5EF4-FFF2-40B4-BE49-F238E27FC236}">
                  <a16:creationId xmlns:a16="http://schemas.microsoft.com/office/drawing/2014/main" id="{6E7DCCB4-37B7-4443-BF8A-619435FF511D}"/>
                </a:ext>
              </a:extLst>
            </p:cNvPr>
            <p:cNvSpPr/>
            <p:nvPr/>
          </p:nvSpPr>
          <p:spPr>
            <a:xfrm rot="20700000">
              <a:off x="3137138" y="3284958"/>
              <a:ext cx="183150" cy="14651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3" name="楕円 162">
              <a:extLst>
                <a:ext uri="{FF2B5EF4-FFF2-40B4-BE49-F238E27FC236}">
                  <a16:creationId xmlns:a16="http://schemas.microsoft.com/office/drawing/2014/main" id="{06877E91-A09F-4676-A162-E5DC95012795}"/>
                </a:ext>
              </a:extLst>
            </p:cNvPr>
            <p:cNvSpPr/>
            <p:nvPr/>
          </p:nvSpPr>
          <p:spPr>
            <a:xfrm rot="20700000">
              <a:off x="3622214" y="3108562"/>
              <a:ext cx="183150" cy="14651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4" name="楕円 163">
              <a:extLst>
                <a:ext uri="{FF2B5EF4-FFF2-40B4-BE49-F238E27FC236}">
                  <a16:creationId xmlns:a16="http://schemas.microsoft.com/office/drawing/2014/main" id="{57735BB1-F2B4-4F8B-9FE2-A51D7777D17B}"/>
                </a:ext>
              </a:extLst>
            </p:cNvPr>
            <p:cNvSpPr/>
            <p:nvPr/>
          </p:nvSpPr>
          <p:spPr>
            <a:xfrm rot="20700000">
              <a:off x="3141054" y="3631105"/>
              <a:ext cx="163788" cy="13102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5" name="楕円 164">
              <a:extLst>
                <a:ext uri="{FF2B5EF4-FFF2-40B4-BE49-F238E27FC236}">
                  <a16:creationId xmlns:a16="http://schemas.microsoft.com/office/drawing/2014/main" id="{D846BAAD-77FA-4E58-B504-720D6D55DAA6}"/>
                </a:ext>
              </a:extLst>
            </p:cNvPr>
            <p:cNvSpPr/>
            <p:nvPr/>
          </p:nvSpPr>
          <p:spPr>
            <a:xfrm rot="20700000">
              <a:off x="3637979" y="3435909"/>
              <a:ext cx="163788" cy="13102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6" name="楕円 165">
              <a:extLst>
                <a:ext uri="{FF2B5EF4-FFF2-40B4-BE49-F238E27FC236}">
                  <a16:creationId xmlns:a16="http://schemas.microsoft.com/office/drawing/2014/main" id="{5514F3D8-8762-4D27-B94F-15E8FCFEC46D}"/>
                </a:ext>
              </a:extLst>
            </p:cNvPr>
            <p:cNvSpPr/>
            <p:nvPr/>
          </p:nvSpPr>
          <p:spPr>
            <a:xfrm rot="20700000">
              <a:off x="2625352" y="2953104"/>
              <a:ext cx="95062" cy="14122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7" name="楕円 166">
              <a:extLst>
                <a:ext uri="{FF2B5EF4-FFF2-40B4-BE49-F238E27FC236}">
                  <a16:creationId xmlns:a16="http://schemas.microsoft.com/office/drawing/2014/main" id="{080F75A4-9328-40C6-83FE-45F994607462}"/>
                </a:ext>
              </a:extLst>
            </p:cNvPr>
            <p:cNvSpPr/>
            <p:nvPr/>
          </p:nvSpPr>
          <p:spPr>
            <a:xfrm rot="20700000">
              <a:off x="2865859" y="3226947"/>
              <a:ext cx="95062" cy="14122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8" name="楕円 167">
              <a:extLst>
                <a:ext uri="{FF2B5EF4-FFF2-40B4-BE49-F238E27FC236}">
                  <a16:creationId xmlns:a16="http://schemas.microsoft.com/office/drawing/2014/main" id="{A01771AB-22A8-435A-AF6C-3A66B144FE3D}"/>
                </a:ext>
              </a:extLst>
            </p:cNvPr>
            <p:cNvSpPr/>
            <p:nvPr/>
          </p:nvSpPr>
          <p:spPr>
            <a:xfrm rot="20700000">
              <a:off x="2624523" y="3232861"/>
              <a:ext cx="96720" cy="14368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9" name="楕円 168">
              <a:extLst>
                <a:ext uri="{FF2B5EF4-FFF2-40B4-BE49-F238E27FC236}">
                  <a16:creationId xmlns:a16="http://schemas.microsoft.com/office/drawing/2014/main" id="{2DD11308-3F63-471F-8357-44CB69CD8605}"/>
                </a:ext>
              </a:extLst>
            </p:cNvPr>
            <p:cNvSpPr/>
            <p:nvPr/>
          </p:nvSpPr>
          <p:spPr>
            <a:xfrm rot="20700000">
              <a:off x="2865030" y="3506704"/>
              <a:ext cx="96720" cy="14368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0" name="楕円 169">
              <a:extLst>
                <a:ext uri="{FF2B5EF4-FFF2-40B4-BE49-F238E27FC236}">
                  <a16:creationId xmlns:a16="http://schemas.microsoft.com/office/drawing/2014/main" id="{02EBB657-8194-43AF-8BF6-EBC1A2BFA9E6}"/>
                </a:ext>
              </a:extLst>
            </p:cNvPr>
            <p:cNvSpPr/>
            <p:nvPr/>
          </p:nvSpPr>
          <p:spPr>
            <a:xfrm>
              <a:off x="3207588" y="2456602"/>
              <a:ext cx="203074" cy="16354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1" name="楕円 170">
              <a:extLst>
                <a:ext uri="{FF2B5EF4-FFF2-40B4-BE49-F238E27FC236}">
                  <a16:creationId xmlns:a16="http://schemas.microsoft.com/office/drawing/2014/main" id="{5213C2FA-D668-45BA-8F3A-0508F46A04BE}"/>
                </a:ext>
              </a:extLst>
            </p:cNvPr>
            <p:cNvSpPr/>
            <p:nvPr/>
          </p:nvSpPr>
          <p:spPr>
            <a:xfrm>
              <a:off x="2752296" y="2612776"/>
              <a:ext cx="203074" cy="16354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2" name="楕円 171">
              <a:extLst>
                <a:ext uri="{FF2B5EF4-FFF2-40B4-BE49-F238E27FC236}">
                  <a16:creationId xmlns:a16="http://schemas.microsoft.com/office/drawing/2014/main" id="{4BD6DD88-A227-4C61-9893-3A8814CF6858}"/>
                </a:ext>
              </a:extLst>
            </p:cNvPr>
            <p:cNvSpPr/>
            <p:nvPr/>
          </p:nvSpPr>
          <p:spPr>
            <a:xfrm>
              <a:off x="3504837" y="2754937"/>
              <a:ext cx="203074" cy="16354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3" name="楕円 172">
              <a:extLst>
                <a:ext uri="{FF2B5EF4-FFF2-40B4-BE49-F238E27FC236}">
                  <a16:creationId xmlns:a16="http://schemas.microsoft.com/office/drawing/2014/main" id="{6BCAF4A1-A28C-49E3-9D0B-9B48082E5D9C}"/>
                </a:ext>
              </a:extLst>
            </p:cNvPr>
            <p:cNvSpPr/>
            <p:nvPr/>
          </p:nvSpPr>
          <p:spPr>
            <a:xfrm>
              <a:off x="3057096" y="2924720"/>
              <a:ext cx="203074" cy="16354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4" name="楕円 173">
              <a:extLst>
                <a:ext uri="{FF2B5EF4-FFF2-40B4-BE49-F238E27FC236}">
                  <a16:creationId xmlns:a16="http://schemas.microsoft.com/office/drawing/2014/main" id="{60FFD5E2-36FA-4189-9839-C35C6E58DFCA}"/>
                </a:ext>
              </a:extLst>
            </p:cNvPr>
            <p:cNvSpPr/>
            <p:nvPr/>
          </p:nvSpPr>
          <p:spPr>
            <a:xfrm>
              <a:off x="3123771" y="2681833"/>
              <a:ext cx="203074" cy="16354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5" name="楕円 174">
              <a:extLst>
                <a:ext uri="{FF2B5EF4-FFF2-40B4-BE49-F238E27FC236}">
                  <a16:creationId xmlns:a16="http://schemas.microsoft.com/office/drawing/2014/main" id="{487A28C1-781D-4317-BDE0-2FB3849C71D7}"/>
                </a:ext>
              </a:extLst>
            </p:cNvPr>
            <p:cNvSpPr/>
            <p:nvPr/>
          </p:nvSpPr>
          <p:spPr>
            <a:xfrm rot="20700000">
              <a:off x="2744415" y="3081690"/>
              <a:ext cx="95062" cy="14122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6" name="楕円 175">
              <a:extLst>
                <a:ext uri="{FF2B5EF4-FFF2-40B4-BE49-F238E27FC236}">
                  <a16:creationId xmlns:a16="http://schemas.microsoft.com/office/drawing/2014/main" id="{ED37DD1D-EE36-4AAB-8727-9C7158916801}"/>
                </a:ext>
              </a:extLst>
            </p:cNvPr>
            <p:cNvSpPr/>
            <p:nvPr/>
          </p:nvSpPr>
          <p:spPr>
            <a:xfrm rot="20700000">
              <a:off x="2745967" y="3368591"/>
              <a:ext cx="96720" cy="14368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4666807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4" name="テキスト ボックス 353">
            <a:extLst>
              <a:ext uri="{FF2B5EF4-FFF2-40B4-BE49-F238E27FC236}">
                <a16:creationId xmlns:a16="http://schemas.microsoft.com/office/drawing/2014/main" id="{94551B4F-7647-4A4B-B7C9-4F90D828EA78}"/>
              </a:ext>
            </a:extLst>
          </p:cNvPr>
          <p:cNvSpPr txBox="1"/>
          <p:nvPr/>
        </p:nvSpPr>
        <p:spPr>
          <a:xfrm>
            <a:off x="276046" y="232912"/>
            <a:ext cx="35702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黒いサイコロのイラスト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177" name="グループ化 176">
            <a:extLst>
              <a:ext uri="{FF2B5EF4-FFF2-40B4-BE49-F238E27FC236}">
                <a16:creationId xmlns:a16="http://schemas.microsoft.com/office/drawing/2014/main" id="{4E0B65CC-5DF1-44A6-864E-984B6C2D1042}"/>
              </a:ext>
            </a:extLst>
          </p:cNvPr>
          <p:cNvGrpSpPr/>
          <p:nvPr/>
        </p:nvGrpSpPr>
        <p:grpSpPr>
          <a:xfrm>
            <a:off x="7252174" y="1433803"/>
            <a:ext cx="1400378" cy="1567156"/>
            <a:chOff x="4303905" y="368660"/>
            <a:chExt cx="1400378" cy="1567156"/>
          </a:xfrm>
        </p:grpSpPr>
        <p:sp>
          <p:nvSpPr>
            <p:cNvPr id="178" name="フリーフォーム: 図形 177">
              <a:extLst>
                <a:ext uri="{FF2B5EF4-FFF2-40B4-BE49-F238E27FC236}">
                  <a16:creationId xmlns:a16="http://schemas.microsoft.com/office/drawing/2014/main" id="{F1F68C6F-1755-46D6-9344-BA8A0F893F7A}"/>
                </a:ext>
              </a:extLst>
            </p:cNvPr>
            <p:cNvSpPr/>
            <p:nvPr/>
          </p:nvSpPr>
          <p:spPr>
            <a:xfrm>
              <a:off x="4303905" y="368660"/>
              <a:ext cx="1400378" cy="1567156"/>
            </a:xfrm>
            <a:custGeom>
              <a:avLst/>
              <a:gdLst>
                <a:gd name="connsiteX0" fmla="*/ 1082570 w 1778686"/>
                <a:gd name="connsiteY0" fmla="*/ 0 h 1989000"/>
                <a:gd name="connsiteX1" fmla="*/ 1778686 w 1778686"/>
                <a:gd name="connsiteY1" fmla="*/ 709877 h 1989000"/>
                <a:gd name="connsiteX2" fmla="*/ 1170130 w 1778686"/>
                <a:gd name="connsiteY2" fmla="*/ 940667 h 1989000"/>
                <a:gd name="connsiteX3" fmla="*/ 1170130 w 1778686"/>
                <a:gd name="connsiteY3" fmla="*/ 989166 h 1989000"/>
                <a:gd name="connsiteX4" fmla="*/ 1776033 w 1778686"/>
                <a:gd name="connsiteY4" fmla="*/ 759382 h 1989000"/>
                <a:gd name="connsiteX5" fmla="*/ 1776034 w 1778686"/>
                <a:gd name="connsiteY5" fmla="*/ 759382 h 1989000"/>
                <a:gd name="connsiteX6" fmla="*/ 1694768 w 1778686"/>
                <a:gd name="connsiteY6" fmla="*/ 1609628 h 1989000"/>
                <a:gd name="connsiteX7" fmla="*/ 694428 w 1778686"/>
                <a:gd name="connsiteY7" fmla="*/ 1989000 h 1989000"/>
                <a:gd name="connsiteX8" fmla="*/ 690694 w 1778686"/>
                <a:gd name="connsiteY8" fmla="*/ 1984752 h 1989000"/>
                <a:gd name="connsiteX9" fmla="*/ 682702 w 1778686"/>
                <a:gd name="connsiteY9" fmla="*/ 1551443 h 1989000"/>
                <a:gd name="connsiteX10" fmla="*/ 645534 w 1778686"/>
                <a:gd name="connsiteY10" fmla="*/ 1551443 h 1989000"/>
                <a:gd name="connsiteX11" fmla="*/ 655079 w 1778686"/>
                <a:gd name="connsiteY11" fmla="*/ 1978344 h 1989000"/>
                <a:gd name="connsiteX12" fmla="*/ 81266 w 1778686"/>
                <a:gd name="connsiteY12" fmla="*/ 1325502 h 1989000"/>
                <a:gd name="connsiteX13" fmla="*/ 0 w 1778686"/>
                <a:gd name="connsiteY13" fmla="*/ 446648 h 1989000"/>
                <a:gd name="connsiteX14" fmla="*/ 1 w 1778686"/>
                <a:gd name="connsiteY14" fmla="*/ 446648 h 1989000"/>
                <a:gd name="connsiteX15" fmla="*/ 270030 w 1778686"/>
                <a:gd name="connsiteY15" fmla="*/ 753868 h 1989000"/>
                <a:gd name="connsiteX16" fmla="*/ 270030 w 1778686"/>
                <a:gd name="connsiteY16" fmla="*/ 690722 h 1989000"/>
                <a:gd name="connsiteX17" fmla="*/ 13844 w 1778686"/>
                <a:gd name="connsiteY17" fmla="*/ 399252 h 1989000"/>
                <a:gd name="connsiteX0" fmla="*/ 1082570 w 1778686"/>
                <a:gd name="connsiteY0" fmla="*/ 0 h 1989000"/>
                <a:gd name="connsiteX1" fmla="*/ 1778686 w 1778686"/>
                <a:gd name="connsiteY1" fmla="*/ 709877 h 1989000"/>
                <a:gd name="connsiteX2" fmla="*/ 1170130 w 1778686"/>
                <a:gd name="connsiteY2" fmla="*/ 940667 h 1989000"/>
                <a:gd name="connsiteX3" fmla="*/ 1170130 w 1778686"/>
                <a:gd name="connsiteY3" fmla="*/ 989166 h 1989000"/>
                <a:gd name="connsiteX4" fmla="*/ 1776033 w 1778686"/>
                <a:gd name="connsiteY4" fmla="*/ 759382 h 1989000"/>
                <a:gd name="connsiteX5" fmla="*/ 1776034 w 1778686"/>
                <a:gd name="connsiteY5" fmla="*/ 759382 h 1989000"/>
                <a:gd name="connsiteX6" fmla="*/ 1694768 w 1778686"/>
                <a:gd name="connsiteY6" fmla="*/ 1609628 h 1989000"/>
                <a:gd name="connsiteX7" fmla="*/ 694428 w 1778686"/>
                <a:gd name="connsiteY7" fmla="*/ 1989000 h 1989000"/>
                <a:gd name="connsiteX8" fmla="*/ 690694 w 1778686"/>
                <a:gd name="connsiteY8" fmla="*/ 1984752 h 1989000"/>
                <a:gd name="connsiteX9" fmla="*/ 682702 w 1778686"/>
                <a:gd name="connsiteY9" fmla="*/ 1551443 h 1989000"/>
                <a:gd name="connsiteX10" fmla="*/ 645534 w 1778686"/>
                <a:gd name="connsiteY10" fmla="*/ 1551443 h 1989000"/>
                <a:gd name="connsiteX11" fmla="*/ 655079 w 1778686"/>
                <a:gd name="connsiteY11" fmla="*/ 1978344 h 1989000"/>
                <a:gd name="connsiteX12" fmla="*/ 81266 w 1778686"/>
                <a:gd name="connsiteY12" fmla="*/ 1325502 h 1989000"/>
                <a:gd name="connsiteX13" fmla="*/ 0 w 1778686"/>
                <a:gd name="connsiteY13" fmla="*/ 446648 h 1989000"/>
                <a:gd name="connsiteX14" fmla="*/ 1 w 1778686"/>
                <a:gd name="connsiteY14" fmla="*/ 446648 h 1989000"/>
                <a:gd name="connsiteX15" fmla="*/ 270030 w 1778686"/>
                <a:gd name="connsiteY15" fmla="*/ 690722 h 1989000"/>
                <a:gd name="connsiteX16" fmla="*/ 13844 w 1778686"/>
                <a:gd name="connsiteY16" fmla="*/ 399252 h 1989000"/>
                <a:gd name="connsiteX17" fmla="*/ 1082570 w 1778686"/>
                <a:gd name="connsiteY17" fmla="*/ 0 h 1989000"/>
                <a:gd name="connsiteX0" fmla="*/ 1082570 w 1778686"/>
                <a:gd name="connsiteY0" fmla="*/ 0 h 1989000"/>
                <a:gd name="connsiteX1" fmla="*/ 1778686 w 1778686"/>
                <a:gd name="connsiteY1" fmla="*/ 709877 h 1989000"/>
                <a:gd name="connsiteX2" fmla="*/ 1170130 w 1778686"/>
                <a:gd name="connsiteY2" fmla="*/ 940667 h 1989000"/>
                <a:gd name="connsiteX3" fmla="*/ 1170130 w 1778686"/>
                <a:gd name="connsiteY3" fmla="*/ 989166 h 1989000"/>
                <a:gd name="connsiteX4" fmla="*/ 1776033 w 1778686"/>
                <a:gd name="connsiteY4" fmla="*/ 759382 h 1989000"/>
                <a:gd name="connsiteX5" fmla="*/ 1776034 w 1778686"/>
                <a:gd name="connsiteY5" fmla="*/ 759382 h 1989000"/>
                <a:gd name="connsiteX6" fmla="*/ 1694768 w 1778686"/>
                <a:gd name="connsiteY6" fmla="*/ 1609628 h 1989000"/>
                <a:gd name="connsiteX7" fmla="*/ 694428 w 1778686"/>
                <a:gd name="connsiteY7" fmla="*/ 1989000 h 1989000"/>
                <a:gd name="connsiteX8" fmla="*/ 690694 w 1778686"/>
                <a:gd name="connsiteY8" fmla="*/ 1984752 h 1989000"/>
                <a:gd name="connsiteX9" fmla="*/ 682702 w 1778686"/>
                <a:gd name="connsiteY9" fmla="*/ 1551443 h 1989000"/>
                <a:gd name="connsiteX10" fmla="*/ 645534 w 1778686"/>
                <a:gd name="connsiteY10" fmla="*/ 1551443 h 1989000"/>
                <a:gd name="connsiteX11" fmla="*/ 655079 w 1778686"/>
                <a:gd name="connsiteY11" fmla="*/ 1978344 h 1989000"/>
                <a:gd name="connsiteX12" fmla="*/ 81266 w 1778686"/>
                <a:gd name="connsiteY12" fmla="*/ 1325502 h 1989000"/>
                <a:gd name="connsiteX13" fmla="*/ 0 w 1778686"/>
                <a:gd name="connsiteY13" fmla="*/ 446648 h 1989000"/>
                <a:gd name="connsiteX14" fmla="*/ 1 w 1778686"/>
                <a:gd name="connsiteY14" fmla="*/ 446648 h 1989000"/>
                <a:gd name="connsiteX15" fmla="*/ 13844 w 1778686"/>
                <a:gd name="connsiteY15" fmla="*/ 399252 h 1989000"/>
                <a:gd name="connsiteX16" fmla="*/ 1082570 w 1778686"/>
                <a:gd name="connsiteY16" fmla="*/ 0 h 1989000"/>
                <a:gd name="connsiteX0" fmla="*/ 1082570 w 1778686"/>
                <a:gd name="connsiteY0" fmla="*/ 0 h 1989000"/>
                <a:gd name="connsiteX1" fmla="*/ 1778686 w 1778686"/>
                <a:gd name="connsiteY1" fmla="*/ 709877 h 1989000"/>
                <a:gd name="connsiteX2" fmla="*/ 1170130 w 1778686"/>
                <a:gd name="connsiteY2" fmla="*/ 989166 h 1989000"/>
                <a:gd name="connsiteX3" fmla="*/ 1776033 w 1778686"/>
                <a:gd name="connsiteY3" fmla="*/ 759382 h 1989000"/>
                <a:gd name="connsiteX4" fmla="*/ 1776034 w 1778686"/>
                <a:gd name="connsiteY4" fmla="*/ 759382 h 1989000"/>
                <a:gd name="connsiteX5" fmla="*/ 1694768 w 1778686"/>
                <a:gd name="connsiteY5" fmla="*/ 1609628 h 1989000"/>
                <a:gd name="connsiteX6" fmla="*/ 694428 w 1778686"/>
                <a:gd name="connsiteY6" fmla="*/ 1989000 h 1989000"/>
                <a:gd name="connsiteX7" fmla="*/ 690694 w 1778686"/>
                <a:gd name="connsiteY7" fmla="*/ 1984752 h 1989000"/>
                <a:gd name="connsiteX8" fmla="*/ 682702 w 1778686"/>
                <a:gd name="connsiteY8" fmla="*/ 1551443 h 1989000"/>
                <a:gd name="connsiteX9" fmla="*/ 645534 w 1778686"/>
                <a:gd name="connsiteY9" fmla="*/ 1551443 h 1989000"/>
                <a:gd name="connsiteX10" fmla="*/ 655079 w 1778686"/>
                <a:gd name="connsiteY10" fmla="*/ 1978344 h 1989000"/>
                <a:gd name="connsiteX11" fmla="*/ 81266 w 1778686"/>
                <a:gd name="connsiteY11" fmla="*/ 1325502 h 1989000"/>
                <a:gd name="connsiteX12" fmla="*/ 0 w 1778686"/>
                <a:gd name="connsiteY12" fmla="*/ 446648 h 1989000"/>
                <a:gd name="connsiteX13" fmla="*/ 1 w 1778686"/>
                <a:gd name="connsiteY13" fmla="*/ 446648 h 1989000"/>
                <a:gd name="connsiteX14" fmla="*/ 13844 w 1778686"/>
                <a:gd name="connsiteY14" fmla="*/ 399252 h 1989000"/>
                <a:gd name="connsiteX15" fmla="*/ 1082570 w 1778686"/>
                <a:gd name="connsiteY15" fmla="*/ 0 h 1989000"/>
                <a:gd name="connsiteX0" fmla="*/ 1082570 w 1778686"/>
                <a:gd name="connsiteY0" fmla="*/ 0 h 1989000"/>
                <a:gd name="connsiteX1" fmla="*/ 1778686 w 1778686"/>
                <a:gd name="connsiteY1" fmla="*/ 709877 h 1989000"/>
                <a:gd name="connsiteX2" fmla="*/ 1776033 w 1778686"/>
                <a:gd name="connsiteY2" fmla="*/ 759382 h 1989000"/>
                <a:gd name="connsiteX3" fmla="*/ 1776034 w 1778686"/>
                <a:gd name="connsiteY3" fmla="*/ 759382 h 1989000"/>
                <a:gd name="connsiteX4" fmla="*/ 1694768 w 1778686"/>
                <a:gd name="connsiteY4" fmla="*/ 1609628 h 1989000"/>
                <a:gd name="connsiteX5" fmla="*/ 694428 w 1778686"/>
                <a:gd name="connsiteY5" fmla="*/ 1989000 h 1989000"/>
                <a:gd name="connsiteX6" fmla="*/ 690694 w 1778686"/>
                <a:gd name="connsiteY6" fmla="*/ 1984752 h 1989000"/>
                <a:gd name="connsiteX7" fmla="*/ 682702 w 1778686"/>
                <a:gd name="connsiteY7" fmla="*/ 1551443 h 1989000"/>
                <a:gd name="connsiteX8" fmla="*/ 645534 w 1778686"/>
                <a:gd name="connsiteY8" fmla="*/ 1551443 h 1989000"/>
                <a:gd name="connsiteX9" fmla="*/ 655079 w 1778686"/>
                <a:gd name="connsiteY9" fmla="*/ 1978344 h 1989000"/>
                <a:gd name="connsiteX10" fmla="*/ 81266 w 1778686"/>
                <a:gd name="connsiteY10" fmla="*/ 1325502 h 1989000"/>
                <a:gd name="connsiteX11" fmla="*/ 0 w 1778686"/>
                <a:gd name="connsiteY11" fmla="*/ 446648 h 1989000"/>
                <a:gd name="connsiteX12" fmla="*/ 1 w 1778686"/>
                <a:gd name="connsiteY12" fmla="*/ 446648 h 1989000"/>
                <a:gd name="connsiteX13" fmla="*/ 13844 w 1778686"/>
                <a:gd name="connsiteY13" fmla="*/ 399252 h 1989000"/>
                <a:gd name="connsiteX14" fmla="*/ 1082570 w 1778686"/>
                <a:gd name="connsiteY14" fmla="*/ 0 h 1989000"/>
                <a:gd name="connsiteX0" fmla="*/ 1082570 w 1778686"/>
                <a:gd name="connsiteY0" fmla="*/ 0 h 1989000"/>
                <a:gd name="connsiteX1" fmla="*/ 1778686 w 1778686"/>
                <a:gd name="connsiteY1" fmla="*/ 709877 h 1989000"/>
                <a:gd name="connsiteX2" fmla="*/ 1776033 w 1778686"/>
                <a:gd name="connsiteY2" fmla="*/ 759382 h 1989000"/>
                <a:gd name="connsiteX3" fmla="*/ 1776034 w 1778686"/>
                <a:gd name="connsiteY3" fmla="*/ 759382 h 1989000"/>
                <a:gd name="connsiteX4" fmla="*/ 1694768 w 1778686"/>
                <a:gd name="connsiteY4" fmla="*/ 1609628 h 1989000"/>
                <a:gd name="connsiteX5" fmla="*/ 694428 w 1778686"/>
                <a:gd name="connsiteY5" fmla="*/ 1989000 h 1989000"/>
                <a:gd name="connsiteX6" fmla="*/ 690694 w 1778686"/>
                <a:gd name="connsiteY6" fmla="*/ 1984752 h 1989000"/>
                <a:gd name="connsiteX7" fmla="*/ 645534 w 1778686"/>
                <a:gd name="connsiteY7" fmla="*/ 1551443 h 1989000"/>
                <a:gd name="connsiteX8" fmla="*/ 655079 w 1778686"/>
                <a:gd name="connsiteY8" fmla="*/ 1978344 h 1989000"/>
                <a:gd name="connsiteX9" fmla="*/ 81266 w 1778686"/>
                <a:gd name="connsiteY9" fmla="*/ 1325502 h 1989000"/>
                <a:gd name="connsiteX10" fmla="*/ 0 w 1778686"/>
                <a:gd name="connsiteY10" fmla="*/ 446648 h 1989000"/>
                <a:gd name="connsiteX11" fmla="*/ 1 w 1778686"/>
                <a:gd name="connsiteY11" fmla="*/ 446648 h 1989000"/>
                <a:gd name="connsiteX12" fmla="*/ 13844 w 1778686"/>
                <a:gd name="connsiteY12" fmla="*/ 399252 h 1989000"/>
                <a:gd name="connsiteX13" fmla="*/ 1082570 w 1778686"/>
                <a:gd name="connsiteY13" fmla="*/ 0 h 1989000"/>
                <a:gd name="connsiteX0" fmla="*/ 1082570 w 1778686"/>
                <a:gd name="connsiteY0" fmla="*/ 0 h 1989000"/>
                <a:gd name="connsiteX1" fmla="*/ 1778686 w 1778686"/>
                <a:gd name="connsiteY1" fmla="*/ 709877 h 1989000"/>
                <a:gd name="connsiteX2" fmla="*/ 1776033 w 1778686"/>
                <a:gd name="connsiteY2" fmla="*/ 759382 h 1989000"/>
                <a:gd name="connsiteX3" fmla="*/ 1776034 w 1778686"/>
                <a:gd name="connsiteY3" fmla="*/ 759382 h 1989000"/>
                <a:gd name="connsiteX4" fmla="*/ 1694768 w 1778686"/>
                <a:gd name="connsiteY4" fmla="*/ 1609628 h 1989000"/>
                <a:gd name="connsiteX5" fmla="*/ 694428 w 1778686"/>
                <a:gd name="connsiteY5" fmla="*/ 1989000 h 1989000"/>
                <a:gd name="connsiteX6" fmla="*/ 690694 w 1778686"/>
                <a:gd name="connsiteY6" fmla="*/ 1984752 h 1989000"/>
                <a:gd name="connsiteX7" fmla="*/ 655079 w 1778686"/>
                <a:gd name="connsiteY7" fmla="*/ 1978344 h 1989000"/>
                <a:gd name="connsiteX8" fmla="*/ 81266 w 1778686"/>
                <a:gd name="connsiteY8" fmla="*/ 1325502 h 1989000"/>
                <a:gd name="connsiteX9" fmla="*/ 0 w 1778686"/>
                <a:gd name="connsiteY9" fmla="*/ 446648 h 1989000"/>
                <a:gd name="connsiteX10" fmla="*/ 1 w 1778686"/>
                <a:gd name="connsiteY10" fmla="*/ 446648 h 1989000"/>
                <a:gd name="connsiteX11" fmla="*/ 13844 w 1778686"/>
                <a:gd name="connsiteY11" fmla="*/ 399252 h 1989000"/>
                <a:gd name="connsiteX12" fmla="*/ 1082570 w 1778686"/>
                <a:gd name="connsiteY12" fmla="*/ 0 h 1989000"/>
                <a:gd name="connsiteX0" fmla="*/ 1082570 w 1778686"/>
                <a:gd name="connsiteY0" fmla="*/ 0 h 1989000"/>
                <a:gd name="connsiteX1" fmla="*/ 1778686 w 1778686"/>
                <a:gd name="connsiteY1" fmla="*/ 709877 h 1989000"/>
                <a:gd name="connsiteX2" fmla="*/ 1776033 w 1778686"/>
                <a:gd name="connsiteY2" fmla="*/ 759382 h 1989000"/>
                <a:gd name="connsiteX3" fmla="*/ 1776034 w 1778686"/>
                <a:gd name="connsiteY3" fmla="*/ 759382 h 1989000"/>
                <a:gd name="connsiteX4" fmla="*/ 1694768 w 1778686"/>
                <a:gd name="connsiteY4" fmla="*/ 1609628 h 1989000"/>
                <a:gd name="connsiteX5" fmla="*/ 694428 w 1778686"/>
                <a:gd name="connsiteY5" fmla="*/ 1989000 h 1989000"/>
                <a:gd name="connsiteX6" fmla="*/ 655079 w 1778686"/>
                <a:gd name="connsiteY6" fmla="*/ 1978344 h 1989000"/>
                <a:gd name="connsiteX7" fmla="*/ 81266 w 1778686"/>
                <a:gd name="connsiteY7" fmla="*/ 1325502 h 1989000"/>
                <a:gd name="connsiteX8" fmla="*/ 0 w 1778686"/>
                <a:gd name="connsiteY8" fmla="*/ 446648 h 1989000"/>
                <a:gd name="connsiteX9" fmla="*/ 1 w 1778686"/>
                <a:gd name="connsiteY9" fmla="*/ 446648 h 1989000"/>
                <a:gd name="connsiteX10" fmla="*/ 13844 w 1778686"/>
                <a:gd name="connsiteY10" fmla="*/ 399252 h 1989000"/>
                <a:gd name="connsiteX11" fmla="*/ 1082570 w 1778686"/>
                <a:gd name="connsiteY11" fmla="*/ 0 h 1989000"/>
                <a:gd name="connsiteX0" fmla="*/ 1082570 w 1778686"/>
                <a:gd name="connsiteY0" fmla="*/ 0 h 1989000"/>
                <a:gd name="connsiteX1" fmla="*/ 1778686 w 1778686"/>
                <a:gd name="connsiteY1" fmla="*/ 709877 h 1989000"/>
                <a:gd name="connsiteX2" fmla="*/ 1776033 w 1778686"/>
                <a:gd name="connsiteY2" fmla="*/ 759382 h 1989000"/>
                <a:gd name="connsiteX3" fmla="*/ 1776034 w 1778686"/>
                <a:gd name="connsiteY3" fmla="*/ 759382 h 1989000"/>
                <a:gd name="connsiteX4" fmla="*/ 1694768 w 1778686"/>
                <a:gd name="connsiteY4" fmla="*/ 1609628 h 1989000"/>
                <a:gd name="connsiteX5" fmla="*/ 694428 w 1778686"/>
                <a:gd name="connsiteY5" fmla="*/ 1989000 h 1989000"/>
                <a:gd name="connsiteX6" fmla="*/ 655079 w 1778686"/>
                <a:gd name="connsiteY6" fmla="*/ 1978344 h 1989000"/>
                <a:gd name="connsiteX7" fmla="*/ 81266 w 1778686"/>
                <a:gd name="connsiteY7" fmla="*/ 1325502 h 1989000"/>
                <a:gd name="connsiteX8" fmla="*/ 0 w 1778686"/>
                <a:gd name="connsiteY8" fmla="*/ 446648 h 1989000"/>
                <a:gd name="connsiteX9" fmla="*/ 1 w 1778686"/>
                <a:gd name="connsiteY9" fmla="*/ 446648 h 1989000"/>
                <a:gd name="connsiteX10" fmla="*/ 13844 w 1778686"/>
                <a:gd name="connsiteY10" fmla="*/ 399252 h 1989000"/>
                <a:gd name="connsiteX11" fmla="*/ 1082570 w 1778686"/>
                <a:gd name="connsiteY11" fmla="*/ 0 h 1989000"/>
                <a:gd name="connsiteX0" fmla="*/ 1082570 w 1778686"/>
                <a:gd name="connsiteY0" fmla="*/ 0 h 1989000"/>
                <a:gd name="connsiteX1" fmla="*/ 1778686 w 1778686"/>
                <a:gd name="connsiteY1" fmla="*/ 709877 h 1989000"/>
                <a:gd name="connsiteX2" fmla="*/ 1776033 w 1778686"/>
                <a:gd name="connsiteY2" fmla="*/ 759382 h 1989000"/>
                <a:gd name="connsiteX3" fmla="*/ 1776034 w 1778686"/>
                <a:gd name="connsiteY3" fmla="*/ 759382 h 1989000"/>
                <a:gd name="connsiteX4" fmla="*/ 1694768 w 1778686"/>
                <a:gd name="connsiteY4" fmla="*/ 1609628 h 1989000"/>
                <a:gd name="connsiteX5" fmla="*/ 694428 w 1778686"/>
                <a:gd name="connsiteY5" fmla="*/ 1989000 h 1989000"/>
                <a:gd name="connsiteX6" fmla="*/ 655079 w 1778686"/>
                <a:gd name="connsiteY6" fmla="*/ 1978344 h 1989000"/>
                <a:gd name="connsiteX7" fmla="*/ 81266 w 1778686"/>
                <a:gd name="connsiteY7" fmla="*/ 1325502 h 1989000"/>
                <a:gd name="connsiteX8" fmla="*/ 0 w 1778686"/>
                <a:gd name="connsiteY8" fmla="*/ 446648 h 1989000"/>
                <a:gd name="connsiteX9" fmla="*/ 1 w 1778686"/>
                <a:gd name="connsiteY9" fmla="*/ 446648 h 1989000"/>
                <a:gd name="connsiteX10" fmla="*/ 13844 w 1778686"/>
                <a:gd name="connsiteY10" fmla="*/ 399252 h 1989000"/>
                <a:gd name="connsiteX11" fmla="*/ 1082570 w 1778686"/>
                <a:gd name="connsiteY11" fmla="*/ 0 h 1989000"/>
                <a:gd name="connsiteX0" fmla="*/ 1083388 w 1779504"/>
                <a:gd name="connsiteY0" fmla="*/ 0 h 1989000"/>
                <a:gd name="connsiteX1" fmla="*/ 1779504 w 1779504"/>
                <a:gd name="connsiteY1" fmla="*/ 709877 h 1989000"/>
                <a:gd name="connsiteX2" fmla="*/ 1776851 w 1779504"/>
                <a:gd name="connsiteY2" fmla="*/ 759382 h 1989000"/>
                <a:gd name="connsiteX3" fmla="*/ 1776852 w 1779504"/>
                <a:gd name="connsiteY3" fmla="*/ 759382 h 1989000"/>
                <a:gd name="connsiteX4" fmla="*/ 1695586 w 1779504"/>
                <a:gd name="connsiteY4" fmla="*/ 1609628 h 1989000"/>
                <a:gd name="connsiteX5" fmla="*/ 695246 w 1779504"/>
                <a:gd name="connsiteY5" fmla="*/ 1989000 h 1989000"/>
                <a:gd name="connsiteX6" fmla="*/ 655897 w 1779504"/>
                <a:gd name="connsiteY6" fmla="*/ 1978344 h 1989000"/>
                <a:gd name="connsiteX7" fmla="*/ 82084 w 1779504"/>
                <a:gd name="connsiteY7" fmla="*/ 1325502 h 1989000"/>
                <a:gd name="connsiteX8" fmla="*/ 818 w 1779504"/>
                <a:gd name="connsiteY8" fmla="*/ 446648 h 1989000"/>
                <a:gd name="connsiteX9" fmla="*/ 819 w 1779504"/>
                <a:gd name="connsiteY9" fmla="*/ 446648 h 1989000"/>
                <a:gd name="connsiteX10" fmla="*/ 14662 w 1779504"/>
                <a:gd name="connsiteY10" fmla="*/ 399252 h 1989000"/>
                <a:gd name="connsiteX11" fmla="*/ 1083388 w 1779504"/>
                <a:gd name="connsiteY11" fmla="*/ 0 h 1989000"/>
                <a:gd name="connsiteX0" fmla="*/ 1083388 w 1779504"/>
                <a:gd name="connsiteY0" fmla="*/ 0 h 1989000"/>
                <a:gd name="connsiteX1" fmla="*/ 1779504 w 1779504"/>
                <a:gd name="connsiteY1" fmla="*/ 709877 h 1989000"/>
                <a:gd name="connsiteX2" fmla="*/ 1776851 w 1779504"/>
                <a:gd name="connsiteY2" fmla="*/ 759382 h 1989000"/>
                <a:gd name="connsiteX3" fmla="*/ 1776852 w 1779504"/>
                <a:gd name="connsiteY3" fmla="*/ 759382 h 1989000"/>
                <a:gd name="connsiteX4" fmla="*/ 1695586 w 1779504"/>
                <a:gd name="connsiteY4" fmla="*/ 1609628 h 1989000"/>
                <a:gd name="connsiteX5" fmla="*/ 695246 w 1779504"/>
                <a:gd name="connsiteY5" fmla="*/ 1989000 h 1989000"/>
                <a:gd name="connsiteX6" fmla="*/ 655897 w 1779504"/>
                <a:gd name="connsiteY6" fmla="*/ 1978344 h 1989000"/>
                <a:gd name="connsiteX7" fmla="*/ 82084 w 1779504"/>
                <a:gd name="connsiteY7" fmla="*/ 1325502 h 1989000"/>
                <a:gd name="connsiteX8" fmla="*/ 818 w 1779504"/>
                <a:gd name="connsiteY8" fmla="*/ 446648 h 1989000"/>
                <a:gd name="connsiteX9" fmla="*/ 819 w 1779504"/>
                <a:gd name="connsiteY9" fmla="*/ 446648 h 1989000"/>
                <a:gd name="connsiteX10" fmla="*/ 14662 w 1779504"/>
                <a:gd name="connsiteY10" fmla="*/ 399252 h 1989000"/>
                <a:gd name="connsiteX11" fmla="*/ 1083388 w 1779504"/>
                <a:gd name="connsiteY11" fmla="*/ 0 h 1989000"/>
                <a:gd name="connsiteX0" fmla="*/ 1083388 w 1779504"/>
                <a:gd name="connsiteY0" fmla="*/ 0 h 1989840"/>
                <a:gd name="connsiteX1" fmla="*/ 1779504 w 1779504"/>
                <a:gd name="connsiteY1" fmla="*/ 709877 h 1989840"/>
                <a:gd name="connsiteX2" fmla="*/ 1776851 w 1779504"/>
                <a:gd name="connsiteY2" fmla="*/ 759382 h 1989840"/>
                <a:gd name="connsiteX3" fmla="*/ 1776852 w 1779504"/>
                <a:gd name="connsiteY3" fmla="*/ 759382 h 1989840"/>
                <a:gd name="connsiteX4" fmla="*/ 1695586 w 1779504"/>
                <a:gd name="connsiteY4" fmla="*/ 1609628 h 1989840"/>
                <a:gd name="connsiteX5" fmla="*/ 695246 w 1779504"/>
                <a:gd name="connsiteY5" fmla="*/ 1989000 h 1989840"/>
                <a:gd name="connsiteX6" fmla="*/ 655897 w 1779504"/>
                <a:gd name="connsiteY6" fmla="*/ 1978344 h 1989840"/>
                <a:gd name="connsiteX7" fmla="*/ 82084 w 1779504"/>
                <a:gd name="connsiteY7" fmla="*/ 1325502 h 1989840"/>
                <a:gd name="connsiteX8" fmla="*/ 818 w 1779504"/>
                <a:gd name="connsiteY8" fmla="*/ 446648 h 1989840"/>
                <a:gd name="connsiteX9" fmla="*/ 819 w 1779504"/>
                <a:gd name="connsiteY9" fmla="*/ 446648 h 1989840"/>
                <a:gd name="connsiteX10" fmla="*/ 14662 w 1779504"/>
                <a:gd name="connsiteY10" fmla="*/ 399252 h 1989840"/>
                <a:gd name="connsiteX11" fmla="*/ 1083388 w 1779504"/>
                <a:gd name="connsiteY11" fmla="*/ 0 h 1989840"/>
                <a:gd name="connsiteX0" fmla="*/ 1083388 w 1782480"/>
                <a:gd name="connsiteY0" fmla="*/ 0 h 1989840"/>
                <a:gd name="connsiteX1" fmla="*/ 1779504 w 1782480"/>
                <a:gd name="connsiteY1" fmla="*/ 709877 h 1989840"/>
                <a:gd name="connsiteX2" fmla="*/ 1776851 w 1782480"/>
                <a:gd name="connsiteY2" fmla="*/ 759382 h 1989840"/>
                <a:gd name="connsiteX3" fmla="*/ 1776852 w 1782480"/>
                <a:gd name="connsiteY3" fmla="*/ 759382 h 1989840"/>
                <a:gd name="connsiteX4" fmla="*/ 1695586 w 1782480"/>
                <a:gd name="connsiteY4" fmla="*/ 1609628 h 1989840"/>
                <a:gd name="connsiteX5" fmla="*/ 695246 w 1782480"/>
                <a:gd name="connsiteY5" fmla="*/ 1989000 h 1989840"/>
                <a:gd name="connsiteX6" fmla="*/ 655897 w 1782480"/>
                <a:gd name="connsiteY6" fmla="*/ 1978344 h 1989840"/>
                <a:gd name="connsiteX7" fmla="*/ 82084 w 1782480"/>
                <a:gd name="connsiteY7" fmla="*/ 1325502 h 1989840"/>
                <a:gd name="connsiteX8" fmla="*/ 818 w 1782480"/>
                <a:gd name="connsiteY8" fmla="*/ 446648 h 1989840"/>
                <a:gd name="connsiteX9" fmla="*/ 819 w 1782480"/>
                <a:gd name="connsiteY9" fmla="*/ 446648 h 1989840"/>
                <a:gd name="connsiteX10" fmla="*/ 14662 w 1782480"/>
                <a:gd name="connsiteY10" fmla="*/ 399252 h 1989840"/>
                <a:gd name="connsiteX11" fmla="*/ 1083388 w 1782480"/>
                <a:gd name="connsiteY11" fmla="*/ 0 h 1989840"/>
                <a:gd name="connsiteX0" fmla="*/ 1083388 w 1777741"/>
                <a:gd name="connsiteY0" fmla="*/ 0 h 1989840"/>
                <a:gd name="connsiteX1" fmla="*/ 1772032 w 1777741"/>
                <a:gd name="connsiteY1" fmla="*/ 700270 h 1989840"/>
                <a:gd name="connsiteX2" fmla="*/ 1776851 w 1777741"/>
                <a:gd name="connsiteY2" fmla="*/ 759382 h 1989840"/>
                <a:gd name="connsiteX3" fmla="*/ 1776852 w 1777741"/>
                <a:gd name="connsiteY3" fmla="*/ 759382 h 1989840"/>
                <a:gd name="connsiteX4" fmla="*/ 1695586 w 1777741"/>
                <a:gd name="connsiteY4" fmla="*/ 1609628 h 1989840"/>
                <a:gd name="connsiteX5" fmla="*/ 695246 w 1777741"/>
                <a:gd name="connsiteY5" fmla="*/ 1989000 h 1989840"/>
                <a:gd name="connsiteX6" fmla="*/ 655897 w 1777741"/>
                <a:gd name="connsiteY6" fmla="*/ 1978344 h 1989840"/>
                <a:gd name="connsiteX7" fmla="*/ 82084 w 1777741"/>
                <a:gd name="connsiteY7" fmla="*/ 1325502 h 1989840"/>
                <a:gd name="connsiteX8" fmla="*/ 818 w 1777741"/>
                <a:gd name="connsiteY8" fmla="*/ 446648 h 1989840"/>
                <a:gd name="connsiteX9" fmla="*/ 819 w 1777741"/>
                <a:gd name="connsiteY9" fmla="*/ 446648 h 1989840"/>
                <a:gd name="connsiteX10" fmla="*/ 14662 w 1777741"/>
                <a:gd name="connsiteY10" fmla="*/ 399252 h 1989840"/>
                <a:gd name="connsiteX11" fmla="*/ 1083388 w 1777741"/>
                <a:gd name="connsiteY11" fmla="*/ 0 h 1989840"/>
                <a:gd name="connsiteX0" fmla="*/ 1083388 w 1778077"/>
                <a:gd name="connsiteY0" fmla="*/ 0 h 1989840"/>
                <a:gd name="connsiteX1" fmla="*/ 1772032 w 1778077"/>
                <a:gd name="connsiteY1" fmla="*/ 700270 h 1989840"/>
                <a:gd name="connsiteX2" fmla="*/ 1776851 w 1778077"/>
                <a:gd name="connsiteY2" fmla="*/ 759382 h 1989840"/>
                <a:gd name="connsiteX3" fmla="*/ 1776852 w 1778077"/>
                <a:gd name="connsiteY3" fmla="*/ 759382 h 1989840"/>
                <a:gd name="connsiteX4" fmla="*/ 1695586 w 1778077"/>
                <a:gd name="connsiteY4" fmla="*/ 1609628 h 1989840"/>
                <a:gd name="connsiteX5" fmla="*/ 695246 w 1778077"/>
                <a:gd name="connsiteY5" fmla="*/ 1989000 h 1989840"/>
                <a:gd name="connsiteX6" fmla="*/ 655897 w 1778077"/>
                <a:gd name="connsiteY6" fmla="*/ 1978344 h 1989840"/>
                <a:gd name="connsiteX7" fmla="*/ 82084 w 1778077"/>
                <a:gd name="connsiteY7" fmla="*/ 1325502 h 1989840"/>
                <a:gd name="connsiteX8" fmla="*/ 818 w 1778077"/>
                <a:gd name="connsiteY8" fmla="*/ 446648 h 1989840"/>
                <a:gd name="connsiteX9" fmla="*/ 819 w 1778077"/>
                <a:gd name="connsiteY9" fmla="*/ 446648 h 1989840"/>
                <a:gd name="connsiteX10" fmla="*/ 14662 w 1778077"/>
                <a:gd name="connsiteY10" fmla="*/ 399252 h 1989840"/>
                <a:gd name="connsiteX11" fmla="*/ 1083388 w 1778077"/>
                <a:gd name="connsiteY11" fmla="*/ 0 h 1989840"/>
                <a:gd name="connsiteX0" fmla="*/ 1083388 w 1778077"/>
                <a:gd name="connsiteY0" fmla="*/ 0 h 1989840"/>
                <a:gd name="connsiteX1" fmla="*/ 1772032 w 1778077"/>
                <a:gd name="connsiteY1" fmla="*/ 700270 h 1989840"/>
                <a:gd name="connsiteX2" fmla="*/ 1776851 w 1778077"/>
                <a:gd name="connsiteY2" fmla="*/ 759382 h 1989840"/>
                <a:gd name="connsiteX3" fmla="*/ 1695586 w 1778077"/>
                <a:gd name="connsiteY3" fmla="*/ 1609628 h 1989840"/>
                <a:gd name="connsiteX4" fmla="*/ 695246 w 1778077"/>
                <a:gd name="connsiteY4" fmla="*/ 1989000 h 1989840"/>
                <a:gd name="connsiteX5" fmla="*/ 655897 w 1778077"/>
                <a:gd name="connsiteY5" fmla="*/ 1978344 h 1989840"/>
                <a:gd name="connsiteX6" fmla="*/ 82084 w 1778077"/>
                <a:gd name="connsiteY6" fmla="*/ 1325502 h 1989840"/>
                <a:gd name="connsiteX7" fmla="*/ 818 w 1778077"/>
                <a:gd name="connsiteY7" fmla="*/ 446648 h 1989840"/>
                <a:gd name="connsiteX8" fmla="*/ 819 w 1778077"/>
                <a:gd name="connsiteY8" fmla="*/ 446648 h 1989840"/>
                <a:gd name="connsiteX9" fmla="*/ 14662 w 1778077"/>
                <a:gd name="connsiteY9" fmla="*/ 399252 h 1989840"/>
                <a:gd name="connsiteX10" fmla="*/ 1083388 w 1778077"/>
                <a:gd name="connsiteY10" fmla="*/ 0 h 1989840"/>
                <a:gd name="connsiteX0" fmla="*/ 1083388 w 1778520"/>
                <a:gd name="connsiteY0" fmla="*/ 0 h 1989840"/>
                <a:gd name="connsiteX1" fmla="*/ 1772032 w 1778520"/>
                <a:gd name="connsiteY1" fmla="*/ 700270 h 1989840"/>
                <a:gd name="connsiteX2" fmla="*/ 1776851 w 1778520"/>
                <a:gd name="connsiteY2" fmla="*/ 759382 h 1989840"/>
                <a:gd name="connsiteX3" fmla="*/ 1695586 w 1778520"/>
                <a:gd name="connsiteY3" fmla="*/ 1609628 h 1989840"/>
                <a:gd name="connsiteX4" fmla="*/ 695246 w 1778520"/>
                <a:gd name="connsiteY4" fmla="*/ 1989000 h 1989840"/>
                <a:gd name="connsiteX5" fmla="*/ 655897 w 1778520"/>
                <a:gd name="connsiteY5" fmla="*/ 1978344 h 1989840"/>
                <a:gd name="connsiteX6" fmla="*/ 82084 w 1778520"/>
                <a:gd name="connsiteY6" fmla="*/ 1325502 h 1989840"/>
                <a:gd name="connsiteX7" fmla="*/ 818 w 1778520"/>
                <a:gd name="connsiteY7" fmla="*/ 446648 h 1989840"/>
                <a:gd name="connsiteX8" fmla="*/ 819 w 1778520"/>
                <a:gd name="connsiteY8" fmla="*/ 446648 h 1989840"/>
                <a:gd name="connsiteX9" fmla="*/ 14662 w 1778520"/>
                <a:gd name="connsiteY9" fmla="*/ 399252 h 1989840"/>
                <a:gd name="connsiteX10" fmla="*/ 1083388 w 1778520"/>
                <a:gd name="connsiteY10" fmla="*/ 0 h 1989840"/>
                <a:gd name="connsiteX0" fmla="*/ 1083388 w 1778077"/>
                <a:gd name="connsiteY0" fmla="*/ 0 h 1989840"/>
                <a:gd name="connsiteX1" fmla="*/ 1772032 w 1778077"/>
                <a:gd name="connsiteY1" fmla="*/ 700270 h 1989840"/>
                <a:gd name="connsiteX2" fmla="*/ 1776851 w 1778077"/>
                <a:gd name="connsiteY2" fmla="*/ 759382 h 1989840"/>
                <a:gd name="connsiteX3" fmla="*/ 1695586 w 1778077"/>
                <a:gd name="connsiteY3" fmla="*/ 1609628 h 1989840"/>
                <a:gd name="connsiteX4" fmla="*/ 695246 w 1778077"/>
                <a:gd name="connsiteY4" fmla="*/ 1989000 h 1989840"/>
                <a:gd name="connsiteX5" fmla="*/ 655897 w 1778077"/>
                <a:gd name="connsiteY5" fmla="*/ 1978344 h 1989840"/>
                <a:gd name="connsiteX6" fmla="*/ 82084 w 1778077"/>
                <a:gd name="connsiteY6" fmla="*/ 1325502 h 1989840"/>
                <a:gd name="connsiteX7" fmla="*/ 818 w 1778077"/>
                <a:gd name="connsiteY7" fmla="*/ 446648 h 1989840"/>
                <a:gd name="connsiteX8" fmla="*/ 819 w 1778077"/>
                <a:gd name="connsiteY8" fmla="*/ 446648 h 1989840"/>
                <a:gd name="connsiteX9" fmla="*/ 14662 w 1778077"/>
                <a:gd name="connsiteY9" fmla="*/ 399252 h 1989840"/>
                <a:gd name="connsiteX10" fmla="*/ 1083388 w 1778077"/>
                <a:gd name="connsiteY10" fmla="*/ 0 h 19898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778077" h="1989840">
                  <a:moveTo>
                    <a:pt x="1083388" y="0"/>
                  </a:moveTo>
                  <a:lnTo>
                    <a:pt x="1772032" y="700270"/>
                  </a:lnTo>
                  <a:cubicBezTo>
                    <a:pt x="1780756" y="710367"/>
                    <a:pt x="1777734" y="743948"/>
                    <a:pt x="1776851" y="759382"/>
                  </a:cubicBezTo>
                  <a:cubicBezTo>
                    <a:pt x="1775968" y="774816"/>
                    <a:pt x="1722674" y="1326213"/>
                    <a:pt x="1695586" y="1609628"/>
                  </a:cubicBezTo>
                  <a:lnTo>
                    <a:pt x="695246" y="1989000"/>
                  </a:lnTo>
                  <a:cubicBezTo>
                    <a:pt x="684265" y="1991853"/>
                    <a:pt x="664743" y="1987233"/>
                    <a:pt x="655897" y="1978344"/>
                  </a:cubicBezTo>
                  <a:cubicBezTo>
                    <a:pt x="647051" y="1969455"/>
                    <a:pt x="273355" y="1543116"/>
                    <a:pt x="82084" y="1325502"/>
                  </a:cubicBezTo>
                  <a:lnTo>
                    <a:pt x="818" y="446648"/>
                  </a:lnTo>
                  <a:cubicBezTo>
                    <a:pt x="818" y="446648"/>
                    <a:pt x="3677" y="461379"/>
                    <a:pt x="819" y="446648"/>
                  </a:cubicBezTo>
                  <a:cubicBezTo>
                    <a:pt x="-2039" y="431917"/>
                    <a:pt x="2576" y="404377"/>
                    <a:pt x="14662" y="399252"/>
                  </a:cubicBezTo>
                  <a:cubicBezTo>
                    <a:pt x="26748" y="394127"/>
                    <a:pt x="727146" y="133084"/>
                    <a:pt x="1083388" y="0"/>
                  </a:cubicBezTo>
                  <a:close/>
                </a:path>
              </a:pathLst>
            </a:custGeom>
            <a:solidFill>
              <a:schemeClr val="tx1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9" name="フリーフォーム: 図形 178">
              <a:extLst>
                <a:ext uri="{FF2B5EF4-FFF2-40B4-BE49-F238E27FC236}">
                  <a16:creationId xmlns:a16="http://schemas.microsoft.com/office/drawing/2014/main" id="{7563C9C5-A3C1-4DE5-87AE-6458FFDF4010}"/>
                </a:ext>
              </a:extLst>
            </p:cNvPr>
            <p:cNvSpPr/>
            <p:nvPr/>
          </p:nvSpPr>
          <p:spPr>
            <a:xfrm>
              <a:off x="4842733" y="976018"/>
              <a:ext cx="823079" cy="919861"/>
            </a:xfrm>
            <a:custGeom>
              <a:avLst/>
              <a:gdLst>
                <a:gd name="connsiteX0" fmla="*/ 458143 w 1088213"/>
                <a:gd name="connsiteY0" fmla="*/ 0 h 1933020"/>
                <a:gd name="connsiteX1" fmla="*/ 1088213 w 1088213"/>
                <a:gd name="connsiteY1" fmla="*/ 716849 h 1933020"/>
                <a:gd name="connsiteX2" fmla="*/ 1007836 w 1088213"/>
                <a:gd name="connsiteY2" fmla="*/ 1557797 h 1933020"/>
                <a:gd name="connsiteX3" fmla="*/ 18436 w 1088213"/>
                <a:gd name="connsiteY3" fmla="*/ 1933020 h 1933020"/>
                <a:gd name="connsiteX4" fmla="*/ 14743 w 1088213"/>
                <a:gd name="connsiteY4" fmla="*/ 1928818 h 1933020"/>
                <a:gd name="connsiteX5" fmla="*/ 0 w 1088213"/>
                <a:gd name="connsiteY5" fmla="*/ 1129546 h 1933020"/>
                <a:gd name="connsiteX6" fmla="*/ 1088212 w 1088213"/>
                <a:gd name="connsiteY6" fmla="*/ 716849 h 1933020"/>
                <a:gd name="connsiteX7" fmla="*/ 458142 w 1088213"/>
                <a:gd name="connsiteY7" fmla="*/ 0 h 1933020"/>
                <a:gd name="connsiteX8" fmla="*/ 458143 w 1088213"/>
                <a:gd name="connsiteY8" fmla="*/ 0 h 1933020"/>
                <a:gd name="connsiteX0" fmla="*/ 458142 w 1088213"/>
                <a:gd name="connsiteY0" fmla="*/ 0 h 1933020"/>
                <a:gd name="connsiteX1" fmla="*/ 1088213 w 1088213"/>
                <a:gd name="connsiteY1" fmla="*/ 716849 h 1933020"/>
                <a:gd name="connsiteX2" fmla="*/ 1007836 w 1088213"/>
                <a:gd name="connsiteY2" fmla="*/ 1557797 h 1933020"/>
                <a:gd name="connsiteX3" fmla="*/ 18436 w 1088213"/>
                <a:gd name="connsiteY3" fmla="*/ 1933020 h 1933020"/>
                <a:gd name="connsiteX4" fmla="*/ 14743 w 1088213"/>
                <a:gd name="connsiteY4" fmla="*/ 1928818 h 1933020"/>
                <a:gd name="connsiteX5" fmla="*/ 0 w 1088213"/>
                <a:gd name="connsiteY5" fmla="*/ 1129546 h 1933020"/>
                <a:gd name="connsiteX6" fmla="*/ 1088212 w 1088213"/>
                <a:gd name="connsiteY6" fmla="*/ 716849 h 1933020"/>
                <a:gd name="connsiteX7" fmla="*/ 458142 w 1088213"/>
                <a:gd name="connsiteY7" fmla="*/ 0 h 1933020"/>
                <a:gd name="connsiteX0" fmla="*/ 1088212 w 1088213"/>
                <a:gd name="connsiteY0" fmla="*/ 0 h 1216171"/>
                <a:gd name="connsiteX1" fmla="*/ 1088213 w 1088213"/>
                <a:gd name="connsiteY1" fmla="*/ 0 h 1216171"/>
                <a:gd name="connsiteX2" fmla="*/ 1007836 w 1088213"/>
                <a:gd name="connsiteY2" fmla="*/ 840948 h 1216171"/>
                <a:gd name="connsiteX3" fmla="*/ 18436 w 1088213"/>
                <a:gd name="connsiteY3" fmla="*/ 1216171 h 1216171"/>
                <a:gd name="connsiteX4" fmla="*/ 14743 w 1088213"/>
                <a:gd name="connsiteY4" fmla="*/ 1211969 h 1216171"/>
                <a:gd name="connsiteX5" fmla="*/ 0 w 1088213"/>
                <a:gd name="connsiteY5" fmla="*/ 412697 h 1216171"/>
                <a:gd name="connsiteX6" fmla="*/ 1088212 w 1088213"/>
                <a:gd name="connsiteY6" fmla="*/ 0 h 12161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88213" h="1216171">
                  <a:moveTo>
                    <a:pt x="1088212" y="0"/>
                  </a:moveTo>
                  <a:lnTo>
                    <a:pt x="1088213" y="0"/>
                  </a:lnTo>
                  <a:lnTo>
                    <a:pt x="1007836" y="840948"/>
                  </a:lnTo>
                  <a:lnTo>
                    <a:pt x="18436" y="1216171"/>
                  </a:lnTo>
                  <a:lnTo>
                    <a:pt x="14743" y="1211969"/>
                  </a:lnTo>
                  <a:lnTo>
                    <a:pt x="0" y="412697"/>
                  </a:lnTo>
                  <a:lnTo>
                    <a:pt x="1088212" y="0"/>
                  </a:lnTo>
                  <a:close/>
                </a:path>
              </a:pathLst>
            </a:custGeom>
            <a:solidFill>
              <a:srgbClr val="F8F8F8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0" name="フリーフォーム: 図形 179">
              <a:extLst>
                <a:ext uri="{FF2B5EF4-FFF2-40B4-BE49-F238E27FC236}">
                  <a16:creationId xmlns:a16="http://schemas.microsoft.com/office/drawing/2014/main" id="{33F369AC-AC85-4AFC-9CC3-D5B23306F94B}"/>
                </a:ext>
              </a:extLst>
            </p:cNvPr>
            <p:cNvSpPr/>
            <p:nvPr/>
          </p:nvSpPr>
          <p:spPr>
            <a:xfrm>
              <a:off x="4329114" y="747447"/>
              <a:ext cx="490056" cy="1145841"/>
            </a:xfrm>
            <a:custGeom>
              <a:avLst/>
              <a:gdLst>
                <a:gd name="connsiteX0" fmla="*/ 1 w 647914"/>
                <a:gd name="connsiteY0" fmla="*/ 0 h 1514945"/>
                <a:gd name="connsiteX1" fmla="*/ 630070 w 647914"/>
                <a:gd name="connsiteY1" fmla="*/ 716848 h 1514945"/>
                <a:gd name="connsiteX2" fmla="*/ 633171 w 647914"/>
                <a:gd name="connsiteY2" fmla="*/ 715672 h 1514945"/>
                <a:gd name="connsiteX3" fmla="*/ 647914 w 647914"/>
                <a:gd name="connsiteY3" fmla="*/ 1514945 h 1514945"/>
                <a:gd name="connsiteX4" fmla="*/ 80377 w 647914"/>
                <a:gd name="connsiteY4" fmla="*/ 869242 h 1514945"/>
                <a:gd name="connsiteX5" fmla="*/ 0 w 647914"/>
                <a:gd name="connsiteY5" fmla="*/ 0 h 1514945"/>
                <a:gd name="connsiteX6" fmla="*/ 1 w 647914"/>
                <a:gd name="connsiteY6" fmla="*/ 0 h 1514945"/>
                <a:gd name="connsiteX0" fmla="*/ 1 w 647914"/>
                <a:gd name="connsiteY0" fmla="*/ 0 h 1514945"/>
                <a:gd name="connsiteX1" fmla="*/ 630070 w 647914"/>
                <a:gd name="connsiteY1" fmla="*/ 716848 h 1514945"/>
                <a:gd name="connsiteX2" fmla="*/ 647914 w 647914"/>
                <a:gd name="connsiteY2" fmla="*/ 1514945 h 1514945"/>
                <a:gd name="connsiteX3" fmla="*/ 80377 w 647914"/>
                <a:gd name="connsiteY3" fmla="*/ 869242 h 1514945"/>
                <a:gd name="connsiteX4" fmla="*/ 0 w 647914"/>
                <a:gd name="connsiteY4" fmla="*/ 0 h 1514945"/>
                <a:gd name="connsiteX5" fmla="*/ 1 w 647914"/>
                <a:gd name="connsiteY5" fmla="*/ 0 h 15149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47914" h="1514945">
                  <a:moveTo>
                    <a:pt x="1" y="0"/>
                  </a:moveTo>
                  <a:lnTo>
                    <a:pt x="630070" y="716848"/>
                  </a:lnTo>
                  <a:lnTo>
                    <a:pt x="647914" y="1514945"/>
                  </a:lnTo>
                  <a:lnTo>
                    <a:pt x="80377" y="869242"/>
                  </a:lnTo>
                  <a:lnTo>
                    <a:pt x="0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8F8F8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1" name="楕円 180">
              <a:extLst>
                <a:ext uri="{FF2B5EF4-FFF2-40B4-BE49-F238E27FC236}">
                  <a16:creationId xmlns:a16="http://schemas.microsoft.com/office/drawing/2014/main" id="{7A89B363-3700-4F49-A143-93042F84C61A}"/>
                </a:ext>
              </a:extLst>
            </p:cNvPr>
            <p:cNvSpPr/>
            <p:nvPr/>
          </p:nvSpPr>
          <p:spPr>
            <a:xfrm>
              <a:off x="4516786" y="646525"/>
              <a:ext cx="238900" cy="19239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2" name="楕円 181">
              <a:extLst>
                <a:ext uri="{FF2B5EF4-FFF2-40B4-BE49-F238E27FC236}">
                  <a16:creationId xmlns:a16="http://schemas.microsoft.com/office/drawing/2014/main" id="{C0DC182E-1E64-47ED-97BF-60F6095C4AB3}"/>
                </a:ext>
              </a:extLst>
            </p:cNvPr>
            <p:cNvSpPr/>
            <p:nvPr/>
          </p:nvSpPr>
          <p:spPr>
            <a:xfrm>
              <a:off x="5277198" y="795750"/>
              <a:ext cx="238900" cy="19239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3" name="楕円 182">
              <a:extLst>
                <a:ext uri="{FF2B5EF4-FFF2-40B4-BE49-F238E27FC236}">
                  <a16:creationId xmlns:a16="http://schemas.microsoft.com/office/drawing/2014/main" id="{C1C85DA5-AE6C-4C94-A721-0898D6F046B6}"/>
                </a:ext>
              </a:extLst>
            </p:cNvPr>
            <p:cNvSpPr/>
            <p:nvPr/>
          </p:nvSpPr>
          <p:spPr>
            <a:xfrm rot="20700000">
              <a:off x="5378734" y="1162938"/>
              <a:ext cx="201708" cy="16136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4" name="楕円 183">
              <a:extLst>
                <a:ext uri="{FF2B5EF4-FFF2-40B4-BE49-F238E27FC236}">
                  <a16:creationId xmlns:a16="http://schemas.microsoft.com/office/drawing/2014/main" id="{146E8E84-DA6C-4C5B-A4B1-84E9D6A8E9E6}"/>
                </a:ext>
              </a:extLst>
            </p:cNvPr>
            <p:cNvSpPr/>
            <p:nvPr/>
          </p:nvSpPr>
          <p:spPr>
            <a:xfrm rot="20700000">
              <a:off x="4944840" y="1617969"/>
              <a:ext cx="188470" cy="15077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5" name="楕円 184">
              <a:extLst>
                <a:ext uri="{FF2B5EF4-FFF2-40B4-BE49-F238E27FC236}">
                  <a16:creationId xmlns:a16="http://schemas.microsoft.com/office/drawing/2014/main" id="{7105DFE7-4685-4E13-9D2B-CAD2E373D3D5}"/>
                </a:ext>
              </a:extLst>
            </p:cNvPr>
            <p:cNvSpPr/>
            <p:nvPr/>
          </p:nvSpPr>
          <p:spPr>
            <a:xfrm rot="20700000">
              <a:off x="4495698" y="1218387"/>
              <a:ext cx="155244" cy="22470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6" name="楕円 185">
              <a:extLst>
                <a:ext uri="{FF2B5EF4-FFF2-40B4-BE49-F238E27FC236}">
                  <a16:creationId xmlns:a16="http://schemas.microsoft.com/office/drawing/2014/main" id="{0D34DD3A-D218-48C6-80B5-1A08D518C887}"/>
                </a:ext>
              </a:extLst>
            </p:cNvPr>
            <p:cNvSpPr/>
            <p:nvPr/>
          </p:nvSpPr>
          <p:spPr>
            <a:xfrm>
              <a:off x="4883498" y="722725"/>
              <a:ext cx="238900" cy="19239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87" name="グループ化 186">
            <a:extLst>
              <a:ext uri="{FF2B5EF4-FFF2-40B4-BE49-F238E27FC236}">
                <a16:creationId xmlns:a16="http://schemas.microsoft.com/office/drawing/2014/main" id="{0CF52A93-2F3C-4EF2-A856-93449142050D}"/>
              </a:ext>
            </a:extLst>
          </p:cNvPr>
          <p:cNvGrpSpPr/>
          <p:nvPr/>
        </p:nvGrpSpPr>
        <p:grpSpPr>
          <a:xfrm>
            <a:off x="1395259" y="1472784"/>
            <a:ext cx="1400378" cy="1567156"/>
            <a:chOff x="722530" y="368660"/>
            <a:chExt cx="1400378" cy="1567156"/>
          </a:xfrm>
        </p:grpSpPr>
        <p:sp>
          <p:nvSpPr>
            <p:cNvPr id="188" name="フリーフォーム: 図形 187">
              <a:extLst>
                <a:ext uri="{FF2B5EF4-FFF2-40B4-BE49-F238E27FC236}">
                  <a16:creationId xmlns:a16="http://schemas.microsoft.com/office/drawing/2014/main" id="{1816DB30-4FA4-43FB-B9AC-603CBF2CF5F9}"/>
                </a:ext>
              </a:extLst>
            </p:cNvPr>
            <p:cNvSpPr/>
            <p:nvPr/>
          </p:nvSpPr>
          <p:spPr>
            <a:xfrm>
              <a:off x="722530" y="368660"/>
              <a:ext cx="1400378" cy="1567156"/>
            </a:xfrm>
            <a:custGeom>
              <a:avLst/>
              <a:gdLst>
                <a:gd name="connsiteX0" fmla="*/ 1082570 w 1778686"/>
                <a:gd name="connsiteY0" fmla="*/ 0 h 1989000"/>
                <a:gd name="connsiteX1" fmla="*/ 1778686 w 1778686"/>
                <a:gd name="connsiteY1" fmla="*/ 709877 h 1989000"/>
                <a:gd name="connsiteX2" fmla="*/ 1170130 w 1778686"/>
                <a:gd name="connsiteY2" fmla="*/ 940667 h 1989000"/>
                <a:gd name="connsiteX3" fmla="*/ 1170130 w 1778686"/>
                <a:gd name="connsiteY3" fmla="*/ 989166 h 1989000"/>
                <a:gd name="connsiteX4" fmla="*/ 1776033 w 1778686"/>
                <a:gd name="connsiteY4" fmla="*/ 759382 h 1989000"/>
                <a:gd name="connsiteX5" fmla="*/ 1776034 w 1778686"/>
                <a:gd name="connsiteY5" fmla="*/ 759382 h 1989000"/>
                <a:gd name="connsiteX6" fmla="*/ 1694768 w 1778686"/>
                <a:gd name="connsiteY6" fmla="*/ 1609628 h 1989000"/>
                <a:gd name="connsiteX7" fmla="*/ 694428 w 1778686"/>
                <a:gd name="connsiteY7" fmla="*/ 1989000 h 1989000"/>
                <a:gd name="connsiteX8" fmla="*/ 690694 w 1778686"/>
                <a:gd name="connsiteY8" fmla="*/ 1984752 h 1989000"/>
                <a:gd name="connsiteX9" fmla="*/ 682702 w 1778686"/>
                <a:gd name="connsiteY9" fmla="*/ 1551443 h 1989000"/>
                <a:gd name="connsiteX10" fmla="*/ 645534 w 1778686"/>
                <a:gd name="connsiteY10" fmla="*/ 1551443 h 1989000"/>
                <a:gd name="connsiteX11" fmla="*/ 655079 w 1778686"/>
                <a:gd name="connsiteY11" fmla="*/ 1978344 h 1989000"/>
                <a:gd name="connsiteX12" fmla="*/ 81266 w 1778686"/>
                <a:gd name="connsiteY12" fmla="*/ 1325502 h 1989000"/>
                <a:gd name="connsiteX13" fmla="*/ 0 w 1778686"/>
                <a:gd name="connsiteY13" fmla="*/ 446648 h 1989000"/>
                <a:gd name="connsiteX14" fmla="*/ 1 w 1778686"/>
                <a:gd name="connsiteY14" fmla="*/ 446648 h 1989000"/>
                <a:gd name="connsiteX15" fmla="*/ 270030 w 1778686"/>
                <a:gd name="connsiteY15" fmla="*/ 753868 h 1989000"/>
                <a:gd name="connsiteX16" fmla="*/ 270030 w 1778686"/>
                <a:gd name="connsiteY16" fmla="*/ 690722 h 1989000"/>
                <a:gd name="connsiteX17" fmla="*/ 13844 w 1778686"/>
                <a:gd name="connsiteY17" fmla="*/ 399252 h 1989000"/>
                <a:gd name="connsiteX0" fmla="*/ 1082570 w 1778686"/>
                <a:gd name="connsiteY0" fmla="*/ 0 h 1989000"/>
                <a:gd name="connsiteX1" fmla="*/ 1778686 w 1778686"/>
                <a:gd name="connsiteY1" fmla="*/ 709877 h 1989000"/>
                <a:gd name="connsiteX2" fmla="*/ 1170130 w 1778686"/>
                <a:gd name="connsiteY2" fmla="*/ 940667 h 1989000"/>
                <a:gd name="connsiteX3" fmla="*/ 1170130 w 1778686"/>
                <a:gd name="connsiteY3" fmla="*/ 989166 h 1989000"/>
                <a:gd name="connsiteX4" fmla="*/ 1776033 w 1778686"/>
                <a:gd name="connsiteY4" fmla="*/ 759382 h 1989000"/>
                <a:gd name="connsiteX5" fmla="*/ 1776034 w 1778686"/>
                <a:gd name="connsiteY5" fmla="*/ 759382 h 1989000"/>
                <a:gd name="connsiteX6" fmla="*/ 1694768 w 1778686"/>
                <a:gd name="connsiteY6" fmla="*/ 1609628 h 1989000"/>
                <a:gd name="connsiteX7" fmla="*/ 694428 w 1778686"/>
                <a:gd name="connsiteY7" fmla="*/ 1989000 h 1989000"/>
                <a:gd name="connsiteX8" fmla="*/ 690694 w 1778686"/>
                <a:gd name="connsiteY8" fmla="*/ 1984752 h 1989000"/>
                <a:gd name="connsiteX9" fmla="*/ 682702 w 1778686"/>
                <a:gd name="connsiteY9" fmla="*/ 1551443 h 1989000"/>
                <a:gd name="connsiteX10" fmla="*/ 645534 w 1778686"/>
                <a:gd name="connsiteY10" fmla="*/ 1551443 h 1989000"/>
                <a:gd name="connsiteX11" fmla="*/ 655079 w 1778686"/>
                <a:gd name="connsiteY11" fmla="*/ 1978344 h 1989000"/>
                <a:gd name="connsiteX12" fmla="*/ 81266 w 1778686"/>
                <a:gd name="connsiteY12" fmla="*/ 1325502 h 1989000"/>
                <a:gd name="connsiteX13" fmla="*/ 0 w 1778686"/>
                <a:gd name="connsiteY13" fmla="*/ 446648 h 1989000"/>
                <a:gd name="connsiteX14" fmla="*/ 1 w 1778686"/>
                <a:gd name="connsiteY14" fmla="*/ 446648 h 1989000"/>
                <a:gd name="connsiteX15" fmla="*/ 270030 w 1778686"/>
                <a:gd name="connsiteY15" fmla="*/ 690722 h 1989000"/>
                <a:gd name="connsiteX16" fmla="*/ 13844 w 1778686"/>
                <a:gd name="connsiteY16" fmla="*/ 399252 h 1989000"/>
                <a:gd name="connsiteX17" fmla="*/ 1082570 w 1778686"/>
                <a:gd name="connsiteY17" fmla="*/ 0 h 1989000"/>
                <a:gd name="connsiteX0" fmla="*/ 1082570 w 1778686"/>
                <a:gd name="connsiteY0" fmla="*/ 0 h 1989000"/>
                <a:gd name="connsiteX1" fmla="*/ 1778686 w 1778686"/>
                <a:gd name="connsiteY1" fmla="*/ 709877 h 1989000"/>
                <a:gd name="connsiteX2" fmla="*/ 1170130 w 1778686"/>
                <a:gd name="connsiteY2" fmla="*/ 940667 h 1989000"/>
                <a:gd name="connsiteX3" fmla="*/ 1170130 w 1778686"/>
                <a:gd name="connsiteY3" fmla="*/ 989166 h 1989000"/>
                <a:gd name="connsiteX4" fmla="*/ 1776033 w 1778686"/>
                <a:gd name="connsiteY4" fmla="*/ 759382 h 1989000"/>
                <a:gd name="connsiteX5" fmla="*/ 1776034 w 1778686"/>
                <a:gd name="connsiteY5" fmla="*/ 759382 h 1989000"/>
                <a:gd name="connsiteX6" fmla="*/ 1694768 w 1778686"/>
                <a:gd name="connsiteY6" fmla="*/ 1609628 h 1989000"/>
                <a:gd name="connsiteX7" fmla="*/ 694428 w 1778686"/>
                <a:gd name="connsiteY7" fmla="*/ 1989000 h 1989000"/>
                <a:gd name="connsiteX8" fmla="*/ 690694 w 1778686"/>
                <a:gd name="connsiteY8" fmla="*/ 1984752 h 1989000"/>
                <a:gd name="connsiteX9" fmla="*/ 682702 w 1778686"/>
                <a:gd name="connsiteY9" fmla="*/ 1551443 h 1989000"/>
                <a:gd name="connsiteX10" fmla="*/ 645534 w 1778686"/>
                <a:gd name="connsiteY10" fmla="*/ 1551443 h 1989000"/>
                <a:gd name="connsiteX11" fmla="*/ 655079 w 1778686"/>
                <a:gd name="connsiteY11" fmla="*/ 1978344 h 1989000"/>
                <a:gd name="connsiteX12" fmla="*/ 81266 w 1778686"/>
                <a:gd name="connsiteY12" fmla="*/ 1325502 h 1989000"/>
                <a:gd name="connsiteX13" fmla="*/ 0 w 1778686"/>
                <a:gd name="connsiteY13" fmla="*/ 446648 h 1989000"/>
                <a:gd name="connsiteX14" fmla="*/ 1 w 1778686"/>
                <a:gd name="connsiteY14" fmla="*/ 446648 h 1989000"/>
                <a:gd name="connsiteX15" fmla="*/ 13844 w 1778686"/>
                <a:gd name="connsiteY15" fmla="*/ 399252 h 1989000"/>
                <a:gd name="connsiteX16" fmla="*/ 1082570 w 1778686"/>
                <a:gd name="connsiteY16" fmla="*/ 0 h 1989000"/>
                <a:gd name="connsiteX0" fmla="*/ 1082570 w 1778686"/>
                <a:gd name="connsiteY0" fmla="*/ 0 h 1989000"/>
                <a:gd name="connsiteX1" fmla="*/ 1778686 w 1778686"/>
                <a:gd name="connsiteY1" fmla="*/ 709877 h 1989000"/>
                <a:gd name="connsiteX2" fmla="*/ 1170130 w 1778686"/>
                <a:gd name="connsiteY2" fmla="*/ 989166 h 1989000"/>
                <a:gd name="connsiteX3" fmla="*/ 1776033 w 1778686"/>
                <a:gd name="connsiteY3" fmla="*/ 759382 h 1989000"/>
                <a:gd name="connsiteX4" fmla="*/ 1776034 w 1778686"/>
                <a:gd name="connsiteY4" fmla="*/ 759382 h 1989000"/>
                <a:gd name="connsiteX5" fmla="*/ 1694768 w 1778686"/>
                <a:gd name="connsiteY5" fmla="*/ 1609628 h 1989000"/>
                <a:gd name="connsiteX6" fmla="*/ 694428 w 1778686"/>
                <a:gd name="connsiteY6" fmla="*/ 1989000 h 1989000"/>
                <a:gd name="connsiteX7" fmla="*/ 690694 w 1778686"/>
                <a:gd name="connsiteY7" fmla="*/ 1984752 h 1989000"/>
                <a:gd name="connsiteX8" fmla="*/ 682702 w 1778686"/>
                <a:gd name="connsiteY8" fmla="*/ 1551443 h 1989000"/>
                <a:gd name="connsiteX9" fmla="*/ 645534 w 1778686"/>
                <a:gd name="connsiteY9" fmla="*/ 1551443 h 1989000"/>
                <a:gd name="connsiteX10" fmla="*/ 655079 w 1778686"/>
                <a:gd name="connsiteY10" fmla="*/ 1978344 h 1989000"/>
                <a:gd name="connsiteX11" fmla="*/ 81266 w 1778686"/>
                <a:gd name="connsiteY11" fmla="*/ 1325502 h 1989000"/>
                <a:gd name="connsiteX12" fmla="*/ 0 w 1778686"/>
                <a:gd name="connsiteY12" fmla="*/ 446648 h 1989000"/>
                <a:gd name="connsiteX13" fmla="*/ 1 w 1778686"/>
                <a:gd name="connsiteY13" fmla="*/ 446648 h 1989000"/>
                <a:gd name="connsiteX14" fmla="*/ 13844 w 1778686"/>
                <a:gd name="connsiteY14" fmla="*/ 399252 h 1989000"/>
                <a:gd name="connsiteX15" fmla="*/ 1082570 w 1778686"/>
                <a:gd name="connsiteY15" fmla="*/ 0 h 1989000"/>
                <a:gd name="connsiteX0" fmla="*/ 1082570 w 1778686"/>
                <a:gd name="connsiteY0" fmla="*/ 0 h 1989000"/>
                <a:gd name="connsiteX1" fmla="*/ 1778686 w 1778686"/>
                <a:gd name="connsiteY1" fmla="*/ 709877 h 1989000"/>
                <a:gd name="connsiteX2" fmla="*/ 1776033 w 1778686"/>
                <a:gd name="connsiteY2" fmla="*/ 759382 h 1989000"/>
                <a:gd name="connsiteX3" fmla="*/ 1776034 w 1778686"/>
                <a:gd name="connsiteY3" fmla="*/ 759382 h 1989000"/>
                <a:gd name="connsiteX4" fmla="*/ 1694768 w 1778686"/>
                <a:gd name="connsiteY4" fmla="*/ 1609628 h 1989000"/>
                <a:gd name="connsiteX5" fmla="*/ 694428 w 1778686"/>
                <a:gd name="connsiteY5" fmla="*/ 1989000 h 1989000"/>
                <a:gd name="connsiteX6" fmla="*/ 690694 w 1778686"/>
                <a:gd name="connsiteY6" fmla="*/ 1984752 h 1989000"/>
                <a:gd name="connsiteX7" fmla="*/ 682702 w 1778686"/>
                <a:gd name="connsiteY7" fmla="*/ 1551443 h 1989000"/>
                <a:gd name="connsiteX8" fmla="*/ 645534 w 1778686"/>
                <a:gd name="connsiteY8" fmla="*/ 1551443 h 1989000"/>
                <a:gd name="connsiteX9" fmla="*/ 655079 w 1778686"/>
                <a:gd name="connsiteY9" fmla="*/ 1978344 h 1989000"/>
                <a:gd name="connsiteX10" fmla="*/ 81266 w 1778686"/>
                <a:gd name="connsiteY10" fmla="*/ 1325502 h 1989000"/>
                <a:gd name="connsiteX11" fmla="*/ 0 w 1778686"/>
                <a:gd name="connsiteY11" fmla="*/ 446648 h 1989000"/>
                <a:gd name="connsiteX12" fmla="*/ 1 w 1778686"/>
                <a:gd name="connsiteY12" fmla="*/ 446648 h 1989000"/>
                <a:gd name="connsiteX13" fmla="*/ 13844 w 1778686"/>
                <a:gd name="connsiteY13" fmla="*/ 399252 h 1989000"/>
                <a:gd name="connsiteX14" fmla="*/ 1082570 w 1778686"/>
                <a:gd name="connsiteY14" fmla="*/ 0 h 1989000"/>
                <a:gd name="connsiteX0" fmla="*/ 1082570 w 1778686"/>
                <a:gd name="connsiteY0" fmla="*/ 0 h 1989000"/>
                <a:gd name="connsiteX1" fmla="*/ 1778686 w 1778686"/>
                <a:gd name="connsiteY1" fmla="*/ 709877 h 1989000"/>
                <a:gd name="connsiteX2" fmla="*/ 1776033 w 1778686"/>
                <a:gd name="connsiteY2" fmla="*/ 759382 h 1989000"/>
                <a:gd name="connsiteX3" fmla="*/ 1776034 w 1778686"/>
                <a:gd name="connsiteY3" fmla="*/ 759382 h 1989000"/>
                <a:gd name="connsiteX4" fmla="*/ 1694768 w 1778686"/>
                <a:gd name="connsiteY4" fmla="*/ 1609628 h 1989000"/>
                <a:gd name="connsiteX5" fmla="*/ 694428 w 1778686"/>
                <a:gd name="connsiteY5" fmla="*/ 1989000 h 1989000"/>
                <a:gd name="connsiteX6" fmla="*/ 690694 w 1778686"/>
                <a:gd name="connsiteY6" fmla="*/ 1984752 h 1989000"/>
                <a:gd name="connsiteX7" fmla="*/ 645534 w 1778686"/>
                <a:gd name="connsiteY7" fmla="*/ 1551443 h 1989000"/>
                <a:gd name="connsiteX8" fmla="*/ 655079 w 1778686"/>
                <a:gd name="connsiteY8" fmla="*/ 1978344 h 1989000"/>
                <a:gd name="connsiteX9" fmla="*/ 81266 w 1778686"/>
                <a:gd name="connsiteY9" fmla="*/ 1325502 h 1989000"/>
                <a:gd name="connsiteX10" fmla="*/ 0 w 1778686"/>
                <a:gd name="connsiteY10" fmla="*/ 446648 h 1989000"/>
                <a:gd name="connsiteX11" fmla="*/ 1 w 1778686"/>
                <a:gd name="connsiteY11" fmla="*/ 446648 h 1989000"/>
                <a:gd name="connsiteX12" fmla="*/ 13844 w 1778686"/>
                <a:gd name="connsiteY12" fmla="*/ 399252 h 1989000"/>
                <a:gd name="connsiteX13" fmla="*/ 1082570 w 1778686"/>
                <a:gd name="connsiteY13" fmla="*/ 0 h 1989000"/>
                <a:gd name="connsiteX0" fmla="*/ 1082570 w 1778686"/>
                <a:gd name="connsiteY0" fmla="*/ 0 h 1989000"/>
                <a:gd name="connsiteX1" fmla="*/ 1778686 w 1778686"/>
                <a:gd name="connsiteY1" fmla="*/ 709877 h 1989000"/>
                <a:gd name="connsiteX2" fmla="*/ 1776033 w 1778686"/>
                <a:gd name="connsiteY2" fmla="*/ 759382 h 1989000"/>
                <a:gd name="connsiteX3" fmla="*/ 1776034 w 1778686"/>
                <a:gd name="connsiteY3" fmla="*/ 759382 h 1989000"/>
                <a:gd name="connsiteX4" fmla="*/ 1694768 w 1778686"/>
                <a:gd name="connsiteY4" fmla="*/ 1609628 h 1989000"/>
                <a:gd name="connsiteX5" fmla="*/ 694428 w 1778686"/>
                <a:gd name="connsiteY5" fmla="*/ 1989000 h 1989000"/>
                <a:gd name="connsiteX6" fmla="*/ 690694 w 1778686"/>
                <a:gd name="connsiteY6" fmla="*/ 1984752 h 1989000"/>
                <a:gd name="connsiteX7" fmla="*/ 655079 w 1778686"/>
                <a:gd name="connsiteY7" fmla="*/ 1978344 h 1989000"/>
                <a:gd name="connsiteX8" fmla="*/ 81266 w 1778686"/>
                <a:gd name="connsiteY8" fmla="*/ 1325502 h 1989000"/>
                <a:gd name="connsiteX9" fmla="*/ 0 w 1778686"/>
                <a:gd name="connsiteY9" fmla="*/ 446648 h 1989000"/>
                <a:gd name="connsiteX10" fmla="*/ 1 w 1778686"/>
                <a:gd name="connsiteY10" fmla="*/ 446648 h 1989000"/>
                <a:gd name="connsiteX11" fmla="*/ 13844 w 1778686"/>
                <a:gd name="connsiteY11" fmla="*/ 399252 h 1989000"/>
                <a:gd name="connsiteX12" fmla="*/ 1082570 w 1778686"/>
                <a:gd name="connsiteY12" fmla="*/ 0 h 1989000"/>
                <a:gd name="connsiteX0" fmla="*/ 1082570 w 1778686"/>
                <a:gd name="connsiteY0" fmla="*/ 0 h 1989000"/>
                <a:gd name="connsiteX1" fmla="*/ 1778686 w 1778686"/>
                <a:gd name="connsiteY1" fmla="*/ 709877 h 1989000"/>
                <a:gd name="connsiteX2" fmla="*/ 1776033 w 1778686"/>
                <a:gd name="connsiteY2" fmla="*/ 759382 h 1989000"/>
                <a:gd name="connsiteX3" fmla="*/ 1776034 w 1778686"/>
                <a:gd name="connsiteY3" fmla="*/ 759382 h 1989000"/>
                <a:gd name="connsiteX4" fmla="*/ 1694768 w 1778686"/>
                <a:gd name="connsiteY4" fmla="*/ 1609628 h 1989000"/>
                <a:gd name="connsiteX5" fmla="*/ 694428 w 1778686"/>
                <a:gd name="connsiteY5" fmla="*/ 1989000 h 1989000"/>
                <a:gd name="connsiteX6" fmla="*/ 655079 w 1778686"/>
                <a:gd name="connsiteY6" fmla="*/ 1978344 h 1989000"/>
                <a:gd name="connsiteX7" fmla="*/ 81266 w 1778686"/>
                <a:gd name="connsiteY7" fmla="*/ 1325502 h 1989000"/>
                <a:gd name="connsiteX8" fmla="*/ 0 w 1778686"/>
                <a:gd name="connsiteY8" fmla="*/ 446648 h 1989000"/>
                <a:gd name="connsiteX9" fmla="*/ 1 w 1778686"/>
                <a:gd name="connsiteY9" fmla="*/ 446648 h 1989000"/>
                <a:gd name="connsiteX10" fmla="*/ 13844 w 1778686"/>
                <a:gd name="connsiteY10" fmla="*/ 399252 h 1989000"/>
                <a:gd name="connsiteX11" fmla="*/ 1082570 w 1778686"/>
                <a:gd name="connsiteY11" fmla="*/ 0 h 1989000"/>
                <a:gd name="connsiteX0" fmla="*/ 1082570 w 1778686"/>
                <a:gd name="connsiteY0" fmla="*/ 0 h 1989000"/>
                <a:gd name="connsiteX1" fmla="*/ 1778686 w 1778686"/>
                <a:gd name="connsiteY1" fmla="*/ 709877 h 1989000"/>
                <a:gd name="connsiteX2" fmla="*/ 1776033 w 1778686"/>
                <a:gd name="connsiteY2" fmla="*/ 759382 h 1989000"/>
                <a:gd name="connsiteX3" fmla="*/ 1776034 w 1778686"/>
                <a:gd name="connsiteY3" fmla="*/ 759382 h 1989000"/>
                <a:gd name="connsiteX4" fmla="*/ 1694768 w 1778686"/>
                <a:gd name="connsiteY4" fmla="*/ 1609628 h 1989000"/>
                <a:gd name="connsiteX5" fmla="*/ 694428 w 1778686"/>
                <a:gd name="connsiteY5" fmla="*/ 1989000 h 1989000"/>
                <a:gd name="connsiteX6" fmla="*/ 655079 w 1778686"/>
                <a:gd name="connsiteY6" fmla="*/ 1978344 h 1989000"/>
                <a:gd name="connsiteX7" fmla="*/ 81266 w 1778686"/>
                <a:gd name="connsiteY7" fmla="*/ 1325502 h 1989000"/>
                <a:gd name="connsiteX8" fmla="*/ 0 w 1778686"/>
                <a:gd name="connsiteY8" fmla="*/ 446648 h 1989000"/>
                <a:gd name="connsiteX9" fmla="*/ 1 w 1778686"/>
                <a:gd name="connsiteY9" fmla="*/ 446648 h 1989000"/>
                <a:gd name="connsiteX10" fmla="*/ 13844 w 1778686"/>
                <a:gd name="connsiteY10" fmla="*/ 399252 h 1989000"/>
                <a:gd name="connsiteX11" fmla="*/ 1082570 w 1778686"/>
                <a:gd name="connsiteY11" fmla="*/ 0 h 1989000"/>
                <a:gd name="connsiteX0" fmla="*/ 1082570 w 1778686"/>
                <a:gd name="connsiteY0" fmla="*/ 0 h 1989000"/>
                <a:gd name="connsiteX1" fmla="*/ 1778686 w 1778686"/>
                <a:gd name="connsiteY1" fmla="*/ 709877 h 1989000"/>
                <a:gd name="connsiteX2" fmla="*/ 1776033 w 1778686"/>
                <a:gd name="connsiteY2" fmla="*/ 759382 h 1989000"/>
                <a:gd name="connsiteX3" fmla="*/ 1776034 w 1778686"/>
                <a:gd name="connsiteY3" fmla="*/ 759382 h 1989000"/>
                <a:gd name="connsiteX4" fmla="*/ 1694768 w 1778686"/>
                <a:gd name="connsiteY4" fmla="*/ 1609628 h 1989000"/>
                <a:gd name="connsiteX5" fmla="*/ 694428 w 1778686"/>
                <a:gd name="connsiteY5" fmla="*/ 1989000 h 1989000"/>
                <a:gd name="connsiteX6" fmla="*/ 655079 w 1778686"/>
                <a:gd name="connsiteY6" fmla="*/ 1978344 h 1989000"/>
                <a:gd name="connsiteX7" fmla="*/ 81266 w 1778686"/>
                <a:gd name="connsiteY7" fmla="*/ 1325502 h 1989000"/>
                <a:gd name="connsiteX8" fmla="*/ 0 w 1778686"/>
                <a:gd name="connsiteY8" fmla="*/ 446648 h 1989000"/>
                <a:gd name="connsiteX9" fmla="*/ 1 w 1778686"/>
                <a:gd name="connsiteY9" fmla="*/ 446648 h 1989000"/>
                <a:gd name="connsiteX10" fmla="*/ 13844 w 1778686"/>
                <a:gd name="connsiteY10" fmla="*/ 399252 h 1989000"/>
                <a:gd name="connsiteX11" fmla="*/ 1082570 w 1778686"/>
                <a:gd name="connsiteY11" fmla="*/ 0 h 1989000"/>
                <a:gd name="connsiteX0" fmla="*/ 1083388 w 1779504"/>
                <a:gd name="connsiteY0" fmla="*/ 0 h 1989000"/>
                <a:gd name="connsiteX1" fmla="*/ 1779504 w 1779504"/>
                <a:gd name="connsiteY1" fmla="*/ 709877 h 1989000"/>
                <a:gd name="connsiteX2" fmla="*/ 1776851 w 1779504"/>
                <a:gd name="connsiteY2" fmla="*/ 759382 h 1989000"/>
                <a:gd name="connsiteX3" fmla="*/ 1776852 w 1779504"/>
                <a:gd name="connsiteY3" fmla="*/ 759382 h 1989000"/>
                <a:gd name="connsiteX4" fmla="*/ 1695586 w 1779504"/>
                <a:gd name="connsiteY4" fmla="*/ 1609628 h 1989000"/>
                <a:gd name="connsiteX5" fmla="*/ 695246 w 1779504"/>
                <a:gd name="connsiteY5" fmla="*/ 1989000 h 1989000"/>
                <a:gd name="connsiteX6" fmla="*/ 655897 w 1779504"/>
                <a:gd name="connsiteY6" fmla="*/ 1978344 h 1989000"/>
                <a:gd name="connsiteX7" fmla="*/ 82084 w 1779504"/>
                <a:gd name="connsiteY7" fmla="*/ 1325502 h 1989000"/>
                <a:gd name="connsiteX8" fmla="*/ 818 w 1779504"/>
                <a:gd name="connsiteY8" fmla="*/ 446648 h 1989000"/>
                <a:gd name="connsiteX9" fmla="*/ 819 w 1779504"/>
                <a:gd name="connsiteY9" fmla="*/ 446648 h 1989000"/>
                <a:gd name="connsiteX10" fmla="*/ 14662 w 1779504"/>
                <a:gd name="connsiteY10" fmla="*/ 399252 h 1989000"/>
                <a:gd name="connsiteX11" fmla="*/ 1083388 w 1779504"/>
                <a:gd name="connsiteY11" fmla="*/ 0 h 1989000"/>
                <a:gd name="connsiteX0" fmla="*/ 1083388 w 1779504"/>
                <a:gd name="connsiteY0" fmla="*/ 0 h 1989000"/>
                <a:gd name="connsiteX1" fmla="*/ 1779504 w 1779504"/>
                <a:gd name="connsiteY1" fmla="*/ 709877 h 1989000"/>
                <a:gd name="connsiteX2" fmla="*/ 1776851 w 1779504"/>
                <a:gd name="connsiteY2" fmla="*/ 759382 h 1989000"/>
                <a:gd name="connsiteX3" fmla="*/ 1776852 w 1779504"/>
                <a:gd name="connsiteY3" fmla="*/ 759382 h 1989000"/>
                <a:gd name="connsiteX4" fmla="*/ 1695586 w 1779504"/>
                <a:gd name="connsiteY4" fmla="*/ 1609628 h 1989000"/>
                <a:gd name="connsiteX5" fmla="*/ 695246 w 1779504"/>
                <a:gd name="connsiteY5" fmla="*/ 1989000 h 1989000"/>
                <a:gd name="connsiteX6" fmla="*/ 655897 w 1779504"/>
                <a:gd name="connsiteY6" fmla="*/ 1978344 h 1989000"/>
                <a:gd name="connsiteX7" fmla="*/ 82084 w 1779504"/>
                <a:gd name="connsiteY7" fmla="*/ 1325502 h 1989000"/>
                <a:gd name="connsiteX8" fmla="*/ 818 w 1779504"/>
                <a:gd name="connsiteY8" fmla="*/ 446648 h 1989000"/>
                <a:gd name="connsiteX9" fmla="*/ 819 w 1779504"/>
                <a:gd name="connsiteY9" fmla="*/ 446648 h 1989000"/>
                <a:gd name="connsiteX10" fmla="*/ 14662 w 1779504"/>
                <a:gd name="connsiteY10" fmla="*/ 399252 h 1989000"/>
                <a:gd name="connsiteX11" fmla="*/ 1083388 w 1779504"/>
                <a:gd name="connsiteY11" fmla="*/ 0 h 1989000"/>
                <a:gd name="connsiteX0" fmla="*/ 1083388 w 1779504"/>
                <a:gd name="connsiteY0" fmla="*/ 0 h 1989840"/>
                <a:gd name="connsiteX1" fmla="*/ 1779504 w 1779504"/>
                <a:gd name="connsiteY1" fmla="*/ 709877 h 1989840"/>
                <a:gd name="connsiteX2" fmla="*/ 1776851 w 1779504"/>
                <a:gd name="connsiteY2" fmla="*/ 759382 h 1989840"/>
                <a:gd name="connsiteX3" fmla="*/ 1776852 w 1779504"/>
                <a:gd name="connsiteY3" fmla="*/ 759382 h 1989840"/>
                <a:gd name="connsiteX4" fmla="*/ 1695586 w 1779504"/>
                <a:gd name="connsiteY4" fmla="*/ 1609628 h 1989840"/>
                <a:gd name="connsiteX5" fmla="*/ 695246 w 1779504"/>
                <a:gd name="connsiteY5" fmla="*/ 1989000 h 1989840"/>
                <a:gd name="connsiteX6" fmla="*/ 655897 w 1779504"/>
                <a:gd name="connsiteY6" fmla="*/ 1978344 h 1989840"/>
                <a:gd name="connsiteX7" fmla="*/ 82084 w 1779504"/>
                <a:gd name="connsiteY7" fmla="*/ 1325502 h 1989840"/>
                <a:gd name="connsiteX8" fmla="*/ 818 w 1779504"/>
                <a:gd name="connsiteY8" fmla="*/ 446648 h 1989840"/>
                <a:gd name="connsiteX9" fmla="*/ 819 w 1779504"/>
                <a:gd name="connsiteY9" fmla="*/ 446648 h 1989840"/>
                <a:gd name="connsiteX10" fmla="*/ 14662 w 1779504"/>
                <a:gd name="connsiteY10" fmla="*/ 399252 h 1989840"/>
                <a:gd name="connsiteX11" fmla="*/ 1083388 w 1779504"/>
                <a:gd name="connsiteY11" fmla="*/ 0 h 1989840"/>
                <a:gd name="connsiteX0" fmla="*/ 1083388 w 1782480"/>
                <a:gd name="connsiteY0" fmla="*/ 0 h 1989840"/>
                <a:gd name="connsiteX1" fmla="*/ 1779504 w 1782480"/>
                <a:gd name="connsiteY1" fmla="*/ 709877 h 1989840"/>
                <a:gd name="connsiteX2" fmla="*/ 1776851 w 1782480"/>
                <a:gd name="connsiteY2" fmla="*/ 759382 h 1989840"/>
                <a:gd name="connsiteX3" fmla="*/ 1776852 w 1782480"/>
                <a:gd name="connsiteY3" fmla="*/ 759382 h 1989840"/>
                <a:gd name="connsiteX4" fmla="*/ 1695586 w 1782480"/>
                <a:gd name="connsiteY4" fmla="*/ 1609628 h 1989840"/>
                <a:gd name="connsiteX5" fmla="*/ 695246 w 1782480"/>
                <a:gd name="connsiteY5" fmla="*/ 1989000 h 1989840"/>
                <a:gd name="connsiteX6" fmla="*/ 655897 w 1782480"/>
                <a:gd name="connsiteY6" fmla="*/ 1978344 h 1989840"/>
                <a:gd name="connsiteX7" fmla="*/ 82084 w 1782480"/>
                <a:gd name="connsiteY7" fmla="*/ 1325502 h 1989840"/>
                <a:gd name="connsiteX8" fmla="*/ 818 w 1782480"/>
                <a:gd name="connsiteY8" fmla="*/ 446648 h 1989840"/>
                <a:gd name="connsiteX9" fmla="*/ 819 w 1782480"/>
                <a:gd name="connsiteY9" fmla="*/ 446648 h 1989840"/>
                <a:gd name="connsiteX10" fmla="*/ 14662 w 1782480"/>
                <a:gd name="connsiteY10" fmla="*/ 399252 h 1989840"/>
                <a:gd name="connsiteX11" fmla="*/ 1083388 w 1782480"/>
                <a:gd name="connsiteY11" fmla="*/ 0 h 1989840"/>
                <a:gd name="connsiteX0" fmla="*/ 1083388 w 1777741"/>
                <a:gd name="connsiteY0" fmla="*/ 0 h 1989840"/>
                <a:gd name="connsiteX1" fmla="*/ 1772032 w 1777741"/>
                <a:gd name="connsiteY1" fmla="*/ 700270 h 1989840"/>
                <a:gd name="connsiteX2" fmla="*/ 1776851 w 1777741"/>
                <a:gd name="connsiteY2" fmla="*/ 759382 h 1989840"/>
                <a:gd name="connsiteX3" fmla="*/ 1776852 w 1777741"/>
                <a:gd name="connsiteY3" fmla="*/ 759382 h 1989840"/>
                <a:gd name="connsiteX4" fmla="*/ 1695586 w 1777741"/>
                <a:gd name="connsiteY4" fmla="*/ 1609628 h 1989840"/>
                <a:gd name="connsiteX5" fmla="*/ 695246 w 1777741"/>
                <a:gd name="connsiteY5" fmla="*/ 1989000 h 1989840"/>
                <a:gd name="connsiteX6" fmla="*/ 655897 w 1777741"/>
                <a:gd name="connsiteY6" fmla="*/ 1978344 h 1989840"/>
                <a:gd name="connsiteX7" fmla="*/ 82084 w 1777741"/>
                <a:gd name="connsiteY7" fmla="*/ 1325502 h 1989840"/>
                <a:gd name="connsiteX8" fmla="*/ 818 w 1777741"/>
                <a:gd name="connsiteY8" fmla="*/ 446648 h 1989840"/>
                <a:gd name="connsiteX9" fmla="*/ 819 w 1777741"/>
                <a:gd name="connsiteY9" fmla="*/ 446648 h 1989840"/>
                <a:gd name="connsiteX10" fmla="*/ 14662 w 1777741"/>
                <a:gd name="connsiteY10" fmla="*/ 399252 h 1989840"/>
                <a:gd name="connsiteX11" fmla="*/ 1083388 w 1777741"/>
                <a:gd name="connsiteY11" fmla="*/ 0 h 1989840"/>
                <a:gd name="connsiteX0" fmla="*/ 1083388 w 1778077"/>
                <a:gd name="connsiteY0" fmla="*/ 0 h 1989840"/>
                <a:gd name="connsiteX1" fmla="*/ 1772032 w 1778077"/>
                <a:gd name="connsiteY1" fmla="*/ 700270 h 1989840"/>
                <a:gd name="connsiteX2" fmla="*/ 1776851 w 1778077"/>
                <a:gd name="connsiteY2" fmla="*/ 759382 h 1989840"/>
                <a:gd name="connsiteX3" fmla="*/ 1776852 w 1778077"/>
                <a:gd name="connsiteY3" fmla="*/ 759382 h 1989840"/>
                <a:gd name="connsiteX4" fmla="*/ 1695586 w 1778077"/>
                <a:gd name="connsiteY4" fmla="*/ 1609628 h 1989840"/>
                <a:gd name="connsiteX5" fmla="*/ 695246 w 1778077"/>
                <a:gd name="connsiteY5" fmla="*/ 1989000 h 1989840"/>
                <a:gd name="connsiteX6" fmla="*/ 655897 w 1778077"/>
                <a:gd name="connsiteY6" fmla="*/ 1978344 h 1989840"/>
                <a:gd name="connsiteX7" fmla="*/ 82084 w 1778077"/>
                <a:gd name="connsiteY7" fmla="*/ 1325502 h 1989840"/>
                <a:gd name="connsiteX8" fmla="*/ 818 w 1778077"/>
                <a:gd name="connsiteY8" fmla="*/ 446648 h 1989840"/>
                <a:gd name="connsiteX9" fmla="*/ 819 w 1778077"/>
                <a:gd name="connsiteY9" fmla="*/ 446648 h 1989840"/>
                <a:gd name="connsiteX10" fmla="*/ 14662 w 1778077"/>
                <a:gd name="connsiteY10" fmla="*/ 399252 h 1989840"/>
                <a:gd name="connsiteX11" fmla="*/ 1083388 w 1778077"/>
                <a:gd name="connsiteY11" fmla="*/ 0 h 1989840"/>
                <a:gd name="connsiteX0" fmla="*/ 1083388 w 1778077"/>
                <a:gd name="connsiteY0" fmla="*/ 0 h 1989840"/>
                <a:gd name="connsiteX1" fmla="*/ 1772032 w 1778077"/>
                <a:gd name="connsiteY1" fmla="*/ 700270 h 1989840"/>
                <a:gd name="connsiteX2" fmla="*/ 1776851 w 1778077"/>
                <a:gd name="connsiteY2" fmla="*/ 759382 h 1989840"/>
                <a:gd name="connsiteX3" fmla="*/ 1695586 w 1778077"/>
                <a:gd name="connsiteY3" fmla="*/ 1609628 h 1989840"/>
                <a:gd name="connsiteX4" fmla="*/ 695246 w 1778077"/>
                <a:gd name="connsiteY4" fmla="*/ 1989000 h 1989840"/>
                <a:gd name="connsiteX5" fmla="*/ 655897 w 1778077"/>
                <a:gd name="connsiteY5" fmla="*/ 1978344 h 1989840"/>
                <a:gd name="connsiteX6" fmla="*/ 82084 w 1778077"/>
                <a:gd name="connsiteY6" fmla="*/ 1325502 h 1989840"/>
                <a:gd name="connsiteX7" fmla="*/ 818 w 1778077"/>
                <a:gd name="connsiteY7" fmla="*/ 446648 h 1989840"/>
                <a:gd name="connsiteX8" fmla="*/ 819 w 1778077"/>
                <a:gd name="connsiteY8" fmla="*/ 446648 h 1989840"/>
                <a:gd name="connsiteX9" fmla="*/ 14662 w 1778077"/>
                <a:gd name="connsiteY9" fmla="*/ 399252 h 1989840"/>
                <a:gd name="connsiteX10" fmla="*/ 1083388 w 1778077"/>
                <a:gd name="connsiteY10" fmla="*/ 0 h 1989840"/>
                <a:gd name="connsiteX0" fmla="*/ 1083388 w 1778520"/>
                <a:gd name="connsiteY0" fmla="*/ 0 h 1989840"/>
                <a:gd name="connsiteX1" fmla="*/ 1772032 w 1778520"/>
                <a:gd name="connsiteY1" fmla="*/ 700270 h 1989840"/>
                <a:gd name="connsiteX2" fmla="*/ 1776851 w 1778520"/>
                <a:gd name="connsiteY2" fmla="*/ 759382 h 1989840"/>
                <a:gd name="connsiteX3" fmla="*/ 1695586 w 1778520"/>
                <a:gd name="connsiteY3" fmla="*/ 1609628 h 1989840"/>
                <a:gd name="connsiteX4" fmla="*/ 695246 w 1778520"/>
                <a:gd name="connsiteY4" fmla="*/ 1989000 h 1989840"/>
                <a:gd name="connsiteX5" fmla="*/ 655897 w 1778520"/>
                <a:gd name="connsiteY5" fmla="*/ 1978344 h 1989840"/>
                <a:gd name="connsiteX6" fmla="*/ 82084 w 1778520"/>
                <a:gd name="connsiteY6" fmla="*/ 1325502 h 1989840"/>
                <a:gd name="connsiteX7" fmla="*/ 818 w 1778520"/>
                <a:gd name="connsiteY7" fmla="*/ 446648 h 1989840"/>
                <a:gd name="connsiteX8" fmla="*/ 819 w 1778520"/>
                <a:gd name="connsiteY8" fmla="*/ 446648 h 1989840"/>
                <a:gd name="connsiteX9" fmla="*/ 14662 w 1778520"/>
                <a:gd name="connsiteY9" fmla="*/ 399252 h 1989840"/>
                <a:gd name="connsiteX10" fmla="*/ 1083388 w 1778520"/>
                <a:gd name="connsiteY10" fmla="*/ 0 h 1989840"/>
                <a:gd name="connsiteX0" fmla="*/ 1083388 w 1778077"/>
                <a:gd name="connsiteY0" fmla="*/ 0 h 1989840"/>
                <a:gd name="connsiteX1" fmla="*/ 1772032 w 1778077"/>
                <a:gd name="connsiteY1" fmla="*/ 700270 h 1989840"/>
                <a:gd name="connsiteX2" fmla="*/ 1776851 w 1778077"/>
                <a:gd name="connsiteY2" fmla="*/ 759382 h 1989840"/>
                <a:gd name="connsiteX3" fmla="*/ 1695586 w 1778077"/>
                <a:gd name="connsiteY3" fmla="*/ 1609628 h 1989840"/>
                <a:gd name="connsiteX4" fmla="*/ 695246 w 1778077"/>
                <a:gd name="connsiteY4" fmla="*/ 1989000 h 1989840"/>
                <a:gd name="connsiteX5" fmla="*/ 655897 w 1778077"/>
                <a:gd name="connsiteY5" fmla="*/ 1978344 h 1989840"/>
                <a:gd name="connsiteX6" fmla="*/ 82084 w 1778077"/>
                <a:gd name="connsiteY6" fmla="*/ 1325502 h 1989840"/>
                <a:gd name="connsiteX7" fmla="*/ 818 w 1778077"/>
                <a:gd name="connsiteY7" fmla="*/ 446648 h 1989840"/>
                <a:gd name="connsiteX8" fmla="*/ 819 w 1778077"/>
                <a:gd name="connsiteY8" fmla="*/ 446648 h 1989840"/>
                <a:gd name="connsiteX9" fmla="*/ 14662 w 1778077"/>
                <a:gd name="connsiteY9" fmla="*/ 399252 h 1989840"/>
                <a:gd name="connsiteX10" fmla="*/ 1083388 w 1778077"/>
                <a:gd name="connsiteY10" fmla="*/ 0 h 19898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778077" h="1989840">
                  <a:moveTo>
                    <a:pt x="1083388" y="0"/>
                  </a:moveTo>
                  <a:lnTo>
                    <a:pt x="1772032" y="700270"/>
                  </a:lnTo>
                  <a:cubicBezTo>
                    <a:pt x="1780756" y="710367"/>
                    <a:pt x="1777734" y="743948"/>
                    <a:pt x="1776851" y="759382"/>
                  </a:cubicBezTo>
                  <a:cubicBezTo>
                    <a:pt x="1775968" y="774816"/>
                    <a:pt x="1722674" y="1326213"/>
                    <a:pt x="1695586" y="1609628"/>
                  </a:cubicBezTo>
                  <a:lnTo>
                    <a:pt x="695246" y="1989000"/>
                  </a:lnTo>
                  <a:cubicBezTo>
                    <a:pt x="684265" y="1991853"/>
                    <a:pt x="664743" y="1987233"/>
                    <a:pt x="655897" y="1978344"/>
                  </a:cubicBezTo>
                  <a:cubicBezTo>
                    <a:pt x="647051" y="1969455"/>
                    <a:pt x="273355" y="1543116"/>
                    <a:pt x="82084" y="1325502"/>
                  </a:cubicBezTo>
                  <a:lnTo>
                    <a:pt x="818" y="446648"/>
                  </a:lnTo>
                  <a:cubicBezTo>
                    <a:pt x="818" y="446648"/>
                    <a:pt x="3677" y="461379"/>
                    <a:pt x="819" y="446648"/>
                  </a:cubicBezTo>
                  <a:cubicBezTo>
                    <a:pt x="-2039" y="431917"/>
                    <a:pt x="2576" y="404377"/>
                    <a:pt x="14662" y="399252"/>
                  </a:cubicBezTo>
                  <a:cubicBezTo>
                    <a:pt x="26748" y="394127"/>
                    <a:pt x="727146" y="133084"/>
                    <a:pt x="1083388" y="0"/>
                  </a:cubicBezTo>
                  <a:close/>
                </a:path>
              </a:pathLst>
            </a:custGeom>
            <a:solidFill>
              <a:schemeClr val="tx1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9" name="フリーフォーム: 図形 188">
              <a:extLst>
                <a:ext uri="{FF2B5EF4-FFF2-40B4-BE49-F238E27FC236}">
                  <a16:creationId xmlns:a16="http://schemas.microsoft.com/office/drawing/2014/main" id="{1594DA46-5353-4348-B69F-075B86267B63}"/>
                </a:ext>
              </a:extLst>
            </p:cNvPr>
            <p:cNvSpPr/>
            <p:nvPr/>
          </p:nvSpPr>
          <p:spPr>
            <a:xfrm>
              <a:off x="1261358" y="976018"/>
              <a:ext cx="823079" cy="919861"/>
            </a:xfrm>
            <a:custGeom>
              <a:avLst/>
              <a:gdLst>
                <a:gd name="connsiteX0" fmla="*/ 458143 w 1088213"/>
                <a:gd name="connsiteY0" fmla="*/ 0 h 1933020"/>
                <a:gd name="connsiteX1" fmla="*/ 1088213 w 1088213"/>
                <a:gd name="connsiteY1" fmla="*/ 716849 h 1933020"/>
                <a:gd name="connsiteX2" fmla="*/ 1007836 w 1088213"/>
                <a:gd name="connsiteY2" fmla="*/ 1557797 h 1933020"/>
                <a:gd name="connsiteX3" fmla="*/ 18436 w 1088213"/>
                <a:gd name="connsiteY3" fmla="*/ 1933020 h 1933020"/>
                <a:gd name="connsiteX4" fmla="*/ 14743 w 1088213"/>
                <a:gd name="connsiteY4" fmla="*/ 1928818 h 1933020"/>
                <a:gd name="connsiteX5" fmla="*/ 0 w 1088213"/>
                <a:gd name="connsiteY5" fmla="*/ 1129546 h 1933020"/>
                <a:gd name="connsiteX6" fmla="*/ 1088212 w 1088213"/>
                <a:gd name="connsiteY6" fmla="*/ 716849 h 1933020"/>
                <a:gd name="connsiteX7" fmla="*/ 458142 w 1088213"/>
                <a:gd name="connsiteY7" fmla="*/ 0 h 1933020"/>
                <a:gd name="connsiteX8" fmla="*/ 458143 w 1088213"/>
                <a:gd name="connsiteY8" fmla="*/ 0 h 1933020"/>
                <a:gd name="connsiteX0" fmla="*/ 458142 w 1088213"/>
                <a:gd name="connsiteY0" fmla="*/ 0 h 1933020"/>
                <a:gd name="connsiteX1" fmla="*/ 1088213 w 1088213"/>
                <a:gd name="connsiteY1" fmla="*/ 716849 h 1933020"/>
                <a:gd name="connsiteX2" fmla="*/ 1007836 w 1088213"/>
                <a:gd name="connsiteY2" fmla="*/ 1557797 h 1933020"/>
                <a:gd name="connsiteX3" fmla="*/ 18436 w 1088213"/>
                <a:gd name="connsiteY3" fmla="*/ 1933020 h 1933020"/>
                <a:gd name="connsiteX4" fmla="*/ 14743 w 1088213"/>
                <a:gd name="connsiteY4" fmla="*/ 1928818 h 1933020"/>
                <a:gd name="connsiteX5" fmla="*/ 0 w 1088213"/>
                <a:gd name="connsiteY5" fmla="*/ 1129546 h 1933020"/>
                <a:gd name="connsiteX6" fmla="*/ 1088212 w 1088213"/>
                <a:gd name="connsiteY6" fmla="*/ 716849 h 1933020"/>
                <a:gd name="connsiteX7" fmla="*/ 458142 w 1088213"/>
                <a:gd name="connsiteY7" fmla="*/ 0 h 1933020"/>
                <a:gd name="connsiteX0" fmla="*/ 1088212 w 1088213"/>
                <a:gd name="connsiteY0" fmla="*/ 0 h 1216171"/>
                <a:gd name="connsiteX1" fmla="*/ 1088213 w 1088213"/>
                <a:gd name="connsiteY1" fmla="*/ 0 h 1216171"/>
                <a:gd name="connsiteX2" fmla="*/ 1007836 w 1088213"/>
                <a:gd name="connsiteY2" fmla="*/ 840948 h 1216171"/>
                <a:gd name="connsiteX3" fmla="*/ 18436 w 1088213"/>
                <a:gd name="connsiteY3" fmla="*/ 1216171 h 1216171"/>
                <a:gd name="connsiteX4" fmla="*/ 14743 w 1088213"/>
                <a:gd name="connsiteY4" fmla="*/ 1211969 h 1216171"/>
                <a:gd name="connsiteX5" fmla="*/ 0 w 1088213"/>
                <a:gd name="connsiteY5" fmla="*/ 412697 h 1216171"/>
                <a:gd name="connsiteX6" fmla="*/ 1088212 w 1088213"/>
                <a:gd name="connsiteY6" fmla="*/ 0 h 12161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88213" h="1216171">
                  <a:moveTo>
                    <a:pt x="1088212" y="0"/>
                  </a:moveTo>
                  <a:lnTo>
                    <a:pt x="1088213" y="0"/>
                  </a:lnTo>
                  <a:lnTo>
                    <a:pt x="1007836" y="840948"/>
                  </a:lnTo>
                  <a:lnTo>
                    <a:pt x="18436" y="1216171"/>
                  </a:lnTo>
                  <a:lnTo>
                    <a:pt x="14743" y="1211969"/>
                  </a:lnTo>
                  <a:lnTo>
                    <a:pt x="0" y="412697"/>
                  </a:lnTo>
                  <a:lnTo>
                    <a:pt x="1088212" y="0"/>
                  </a:lnTo>
                  <a:close/>
                </a:path>
              </a:pathLst>
            </a:custGeom>
            <a:solidFill>
              <a:srgbClr val="F8F8F8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0" name="フリーフォーム: 図形 189">
              <a:extLst>
                <a:ext uri="{FF2B5EF4-FFF2-40B4-BE49-F238E27FC236}">
                  <a16:creationId xmlns:a16="http://schemas.microsoft.com/office/drawing/2014/main" id="{1799F9C1-9586-45E3-AB83-9D4C813D9AD5}"/>
                </a:ext>
              </a:extLst>
            </p:cNvPr>
            <p:cNvSpPr/>
            <p:nvPr/>
          </p:nvSpPr>
          <p:spPr>
            <a:xfrm>
              <a:off x="747739" y="747447"/>
              <a:ext cx="490056" cy="1145841"/>
            </a:xfrm>
            <a:custGeom>
              <a:avLst/>
              <a:gdLst>
                <a:gd name="connsiteX0" fmla="*/ 1 w 647914"/>
                <a:gd name="connsiteY0" fmla="*/ 0 h 1514945"/>
                <a:gd name="connsiteX1" fmla="*/ 630070 w 647914"/>
                <a:gd name="connsiteY1" fmla="*/ 716848 h 1514945"/>
                <a:gd name="connsiteX2" fmla="*/ 633171 w 647914"/>
                <a:gd name="connsiteY2" fmla="*/ 715672 h 1514945"/>
                <a:gd name="connsiteX3" fmla="*/ 647914 w 647914"/>
                <a:gd name="connsiteY3" fmla="*/ 1514945 h 1514945"/>
                <a:gd name="connsiteX4" fmla="*/ 80377 w 647914"/>
                <a:gd name="connsiteY4" fmla="*/ 869242 h 1514945"/>
                <a:gd name="connsiteX5" fmla="*/ 0 w 647914"/>
                <a:gd name="connsiteY5" fmla="*/ 0 h 1514945"/>
                <a:gd name="connsiteX6" fmla="*/ 1 w 647914"/>
                <a:gd name="connsiteY6" fmla="*/ 0 h 1514945"/>
                <a:gd name="connsiteX0" fmla="*/ 1 w 647914"/>
                <a:gd name="connsiteY0" fmla="*/ 0 h 1514945"/>
                <a:gd name="connsiteX1" fmla="*/ 630070 w 647914"/>
                <a:gd name="connsiteY1" fmla="*/ 716848 h 1514945"/>
                <a:gd name="connsiteX2" fmla="*/ 647914 w 647914"/>
                <a:gd name="connsiteY2" fmla="*/ 1514945 h 1514945"/>
                <a:gd name="connsiteX3" fmla="*/ 80377 w 647914"/>
                <a:gd name="connsiteY3" fmla="*/ 869242 h 1514945"/>
                <a:gd name="connsiteX4" fmla="*/ 0 w 647914"/>
                <a:gd name="connsiteY4" fmla="*/ 0 h 1514945"/>
                <a:gd name="connsiteX5" fmla="*/ 1 w 647914"/>
                <a:gd name="connsiteY5" fmla="*/ 0 h 15149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47914" h="1514945">
                  <a:moveTo>
                    <a:pt x="1" y="0"/>
                  </a:moveTo>
                  <a:lnTo>
                    <a:pt x="630070" y="716848"/>
                  </a:lnTo>
                  <a:lnTo>
                    <a:pt x="647914" y="1514945"/>
                  </a:lnTo>
                  <a:lnTo>
                    <a:pt x="80377" y="869242"/>
                  </a:lnTo>
                  <a:lnTo>
                    <a:pt x="0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8F8F8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1" name="楕円 190">
              <a:extLst>
                <a:ext uri="{FF2B5EF4-FFF2-40B4-BE49-F238E27FC236}">
                  <a16:creationId xmlns:a16="http://schemas.microsoft.com/office/drawing/2014/main" id="{802632F7-42E4-438F-A04D-8CF9E61C05F7}"/>
                </a:ext>
              </a:extLst>
            </p:cNvPr>
            <p:cNvSpPr/>
            <p:nvPr/>
          </p:nvSpPr>
          <p:spPr>
            <a:xfrm>
              <a:off x="1229706" y="681451"/>
              <a:ext cx="376876" cy="267222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2" name="楕円 191">
              <a:extLst>
                <a:ext uri="{FF2B5EF4-FFF2-40B4-BE49-F238E27FC236}">
                  <a16:creationId xmlns:a16="http://schemas.microsoft.com/office/drawing/2014/main" id="{867AAD5A-BDD8-4445-9135-C1A30E9E9D6A}"/>
                </a:ext>
              </a:extLst>
            </p:cNvPr>
            <p:cNvSpPr/>
            <p:nvPr/>
          </p:nvSpPr>
          <p:spPr>
            <a:xfrm rot="20700000">
              <a:off x="1346131" y="1643917"/>
              <a:ext cx="183150" cy="14651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3" name="楕円 192">
              <a:extLst>
                <a:ext uri="{FF2B5EF4-FFF2-40B4-BE49-F238E27FC236}">
                  <a16:creationId xmlns:a16="http://schemas.microsoft.com/office/drawing/2014/main" id="{ABC6BB94-0775-4CF2-9E7E-BC025D24705D}"/>
                </a:ext>
              </a:extLst>
            </p:cNvPr>
            <p:cNvSpPr/>
            <p:nvPr/>
          </p:nvSpPr>
          <p:spPr>
            <a:xfrm rot="20700000">
              <a:off x="1838656" y="1141741"/>
              <a:ext cx="183150" cy="14651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4" name="楕円 193">
              <a:extLst>
                <a:ext uri="{FF2B5EF4-FFF2-40B4-BE49-F238E27FC236}">
                  <a16:creationId xmlns:a16="http://schemas.microsoft.com/office/drawing/2014/main" id="{DC8787B5-ED86-457B-A98A-BB00BD74DD3C}"/>
                </a:ext>
              </a:extLst>
            </p:cNvPr>
            <p:cNvSpPr/>
            <p:nvPr/>
          </p:nvSpPr>
          <p:spPr>
            <a:xfrm rot="20700000">
              <a:off x="821063" y="1013493"/>
              <a:ext cx="109540" cy="16273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5" name="楕円 194">
              <a:extLst>
                <a:ext uri="{FF2B5EF4-FFF2-40B4-BE49-F238E27FC236}">
                  <a16:creationId xmlns:a16="http://schemas.microsoft.com/office/drawing/2014/main" id="{11DBA9EA-2C85-43BF-854C-51AAF20DFA1F}"/>
                </a:ext>
              </a:extLst>
            </p:cNvPr>
            <p:cNvSpPr/>
            <p:nvPr/>
          </p:nvSpPr>
          <p:spPr>
            <a:xfrm rot="20700000">
              <a:off x="1060614" y="1513343"/>
              <a:ext cx="111450" cy="16557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6" name="楕円 195">
              <a:extLst>
                <a:ext uri="{FF2B5EF4-FFF2-40B4-BE49-F238E27FC236}">
                  <a16:creationId xmlns:a16="http://schemas.microsoft.com/office/drawing/2014/main" id="{53BE2D27-03C6-4EEB-923B-5FBD355A9148}"/>
                </a:ext>
              </a:extLst>
            </p:cNvPr>
            <p:cNvSpPr/>
            <p:nvPr/>
          </p:nvSpPr>
          <p:spPr>
            <a:xfrm rot="20700000">
              <a:off x="1596956" y="1389917"/>
              <a:ext cx="183150" cy="14651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97" name="グループ化 196">
            <a:extLst>
              <a:ext uri="{FF2B5EF4-FFF2-40B4-BE49-F238E27FC236}">
                <a16:creationId xmlns:a16="http://schemas.microsoft.com/office/drawing/2014/main" id="{69B4E59E-0932-4447-84B9-210BDEA844E1}"/>
              </a:ext>
            </a:extLst>
          </p:cNvPr>
          <p:cNvGrpSpPr/>
          <p:nvPr/>
        </p:nvGrpSpPr>
        <p:grpSpPr>
          <a:xfrm>
            <a:off x="4269172" y="1462307"/>
            <a:ext cx="1400378" cy="1567156"/>
            <a:chOff x="2522730" y="368660"/>
            <a:chExt cx="1400378" cy="1567156"/>
          </a:xfrm>
        </p:grpSpPr>
        <p:sp>
          <p:nvSpPr>
            <p:cNvPr id="198" name="フリーフォーム: 図形 197">
              <a:extLst>
                <a:ext uri="{FF2B5EF4-FFF2-40B4-BE49-F238E27FC236}">
                  <a16:creationId xmlns:a16="http://schemas.microsoft.com/office/drawing/2014/main" id="{C5EFEE91-084A-414D-BE51-33959370EE45}"/>
                </a:ext>
              </a:extLst>
            </p:cNvPr>
            <p:cNvSpPr/>
            <p:nvPr/>
          </p:nvSpPr>
          <p:spPr>
            <a:xfrm>
              <a:off x="2522730" y="368660"/>
              <a:ext cx="1400378" cy="1567156"/>
            </a:xfrm>
            <a:custGeom>
              <a:avLst/>
              <a:gdLst>
                <a:gd name="connsiteX0" fmla="*/ 1082570 w 1778686"/>
                <a:gd name="connsiteY0" fmla="*/ 0 h 1989000"/>
                <a:gd name="connsiteX1" fmla="*/ 1778686 w 1778686"/>
                <a:gd name="connsiteY1" fmla="*/ 709877 h 1989000"/>
                <a:gd name="connsiteX2" fmla="*/ 1170130 w 1778686"/>
                <a:gd name="connsiteY2" fmla="*/ 940667 h 1989000"/>
                <a:gd name="connsiteX3" fmla="*/ 1170130 w 1778686"/>
                <a:gd name="connsiteY3" fmla="*/ 989166 h 1989000"/>
                <a:gd name="connsiteX4" fmla="*/ 1776033 w 1778686"/>
                <a:gd name="connsiteY4" fmla="*/ 759382 h 1989000"/>
                <a:gd name="connsiteX5" fmla="*/ 1776034 w 1778686"/>
                <a:gd name="connsiteY5" fmla="*/ 759382 h 1989000"/>
                <a:gd name="connsiteX6" fmla="*/ 1694768 w 1778686"/>
                <a:gd name="connsiteY6" fmla="*/ 1609628 h 1989000"/>
                <a:gd name="connsiteX7" fmla="*/ 694428 w 1778686"/>
                <a:gd name="connsiteY7" fmla="*/ 1989000 h 1989000"/>
                <a:gd name="connsiteX8" fmla="*/ 690694 w 1778686"/>
                <a:gd name="connsiteY8" fmla="*/ 1984752 h 1989000"/>
                <a:gd name="connsiteX9" fmla="*/ 682702 w 1778686"/>
                <a:gd name="connsiteY9" fmla="*/ 1551443 h 1989000"/>
                <a:gd name="connsiteX10" fmla="*/ 645534 w 1778686"/>
                <a:gd name="connsiteY10" fmla="*/ 1551443 h 1989000"/>
                <a:gd name="connsiteX11" fmla="*/ 655079 w 1778686"/>
                <a:gd name="connsiteY11" fmla="*/ 1978344 h 1989000"/>
                <a:gd name="connsiteX12" fmla="*/ 81266 w 1778686"/>
                <a:gd name="connsiteY12" fmla="*/ 1325502 h 1989000"/>
                <a:gd name="connsiteX13" fmla="*/ 0 w 1778686"/>
                <a:gd name="connsiteY13" fmla="*/ 446648 h 1989000"/>
                <a:gd name="connsiteX14" fmla="*/ 1 w 1778686"/>
                <a:gd name="connsiteY14" fmla="*/ 446648 h 1989000"/>
                <a:gd name="connsiteX15" fmla="*/ 270030 w 1778686"/>
                <a:gd name="connsiteY15" fmla="*/ 753868 h 1989000"/>
                <a:gd name="connsiteX16" fmla="*/ 270030 w 1778686"/>
                <a:gd name="connsiteY16" fmla="*/ 690722 h 1989000"/>
                <a:gd name="connsiteX17" fmla="*/ 13844 w 1778686"/>
                <a:gd name="connsiteY17" fmla="*/ 399252 h 1989000"/>
                <a:gd name="connsiteX0" fmla="*/ 1082570 w 1778686"/>
                <a:gd name="connsiteY0" fmla="*/ 0 h 1989000"/>
                <a:gd name="connsiteX1" fmla="*/ 1778686 w 1778686"/>
                <a:gd name="connsiteY1" fmla="*/ 709877 h 1989000"/>
                <a:gd name="connsiteX2" fmla="*/ 1170130 w 1778686"/>
                <a:gd name="connsiteY2" fmla="*/ 940667 h 1989000"/>
                <a:gd name="connsiteX3" fmla="*/ 1170130 w 1778686"/>
                <a:gd name="connsiteY3" fmla="*/ 989166 h 1989000"/>
                <a:gd name="connsiteX4" fmla="*/ 1776033 w 1778686"/>
                <a:gd name="connsiteY4" fmla="*/ 759382 h 1989000"/>
                <a:gd name="connsiteX5" fmla="*/ 1776034 w 1778686"/>
                <a:gd name="connsiteY5" fmla="*/ 759382 h 1989000"/>
                <a:gd name="connsiteX6" fmla="*/ 1694768 w 1778686"/>
                <a:gd name="connsiteY6" fmla="*/ 1609628 h 1989000"/>
                <a:gd name="connsiteX7" fmla="*/ 694428 w 1778686"/>
                <a:gd name="connsiteY7" fmla="*/ 1989000 h 1989000"/>
                <a:gd name="connsiteX8" fmla="*/ 690694 w 1778686"/>
                <a:gd name="connsiteY8" fmla="*/ 1984752 h 1989000"/>
                <a:gd name="connsiteX9" fmla="*/ 682702 w 1778686"/>
                <a:gd name="connsiteY9" fmla="*/ 1551443 h 1989000"/>
                <a:gd name="connsiteX10" fmla="*/ 645534 w 1778686"/>
                <a:gd name="connsiteY10" fmla="*/ 1551443 h 1989000"/>
                <a:gd name="connsiteX11" fmla="*/ 655079 w 1778686"/>
                <a:gd name="connsiteY11" fmla="*/ 1978344 h 1989000"/>
                <a:gd name="connsiteX12" fmla="*/ 81266 w 1778686"/>
                <a:gd name="connsiteY12" fmla="*/ 1325502 h 1989000"/>
                <a:gd name="connsiteX13" fmla="*/ 0 w 1778686"/>
                <a:gd name="connsiteY13" fmla="*/ 446648 h 1989000"/>
                <a:gd name="connsiteX14" fmla="*/ 1 w 1778686"/>
                <a:gd name="connsiteY14" fmla="*/ 446648 h 1989000"/>
                <a:gd name="connsiteX15" fmla="*/ 270030 w 1778686"/>
                <a:gd name="connsiteY15" fmla="*/ 690722 h 1989000"/>
                <a:gd name="connsiteX16" fmla="*/ 13844 w 1778686"/>
                <a:gd name="connsiteY16" fmla="*/ 399252 h 1989000"/>
                <a:gd name="connsiteX17" fmla="*/ 1082570 w 1778686"/>
                <a:gd name="connsiteY17" fmla="*/ 0 h 1989000"/>
                <a:gd name="connsiteX0" fmla="*/ 1082570 w 1778686"/>
                <a:gd name="connsiteY0" fmla="*/ 0 h 1989000"/>
                <a:gd name="connsiteX1" fmla="*/ 1778686 w 1778686"/>
                <a:gd name="connsiteY1" fmla="*/ 709877 h 1989000"/>
                <a:gd name="connsiteX2" fmla="*/ 1170130 w 1778686"/>
                <a:gd name="connsiteY2" fmla="*/ 940667 h 1989000"/>
                <a:gd name="connsiteX3" fmla="*/ 1170130 w 1778686"/>
                <a:gd name="connsiteY3" fmla="*/ 989166 h 1989000"/>
                <a:gd name="connsiteX4" fmla="*/ 1776033 w 1778686"/>
                <a:gd name="connsiteY4" fmla="*/ 759382 h 1989000"/>
                <a:gd name="connsiteX5" fmla="*/ 1776034 w 1778686"/>
                <a:gd name="connsiteY5" fmla="*/ 759382 h 1989000"/>
                <a:gd name="connsiteX6" fmla="*/ 1694768 w 1778686"/>
                <a:gd name="connsiteY6" fmla="*/ 1609628 h 1989000"/>
                <a:gd name="connsiteX7" fmla="*/ 694428 w 1778686"/>
                <a:gd name="connsiteY7" fmla="*/ 1989000 h 1989000"/>
                <a:gd name="connsiteX8" fmla="*/ 690694 w 1778686"/>
                <a:gd name="connsiteY8" fmla="*/ 1984752 h 1989000"/>
                <a:gd name="connsiteX9" fmla="*/ 682702 w 1778686"/>
                <a:gd name="connsiteY9" fmla="*/ 1551443 h 1989000"/>
                <a:gd name="connsiteX10" fmla="*/ 645534 w 1778686"/>
                <a:gd name="connsiteY10" fmla="*/ 1551443 h 1989000"/>
                <a:gd name="connsiteX11" fmla="*/ 655079 w 1778686"/>
                <a:gd name="connsiteY11" fmla="*/ 1978344 h 1989000"/>
                <a:gd name="connsiteX12" fmla="*/ 81266 w 1778686"/>
                <a:gd name="connsiteY12" fmla="*/ 1325502 h 1989000"/>
                <a:gd name="connsiteX13" fmla="*/ 0 w 1778686"/>
                <a:gd name="connsiteY13" fmla="*/ 446648 h 1989000"/>
                <a:gd name="connsiteX14" fmla="*/ 1 w 1778686"/>
                <a:gd name="connsiteY14" fmla="*/ 446648 h 1989000"/>
                <a:gd name="connsiteX15" fmla="*/ 13844 w 1778686"/>
                <a:gd name="connsiteY15" fmla="*/ 399252 h 1989000"/>
                <a:gd name="connsiteX16" fmla="*/ 1082570 w 1778686"/>
                <a:gd name="connsiteY16" fmla="*/ 0 h 1989000"/>
                <a:gd name="connsiteX0" fmla="*/ 1082570 w 1778686"/>
                <a:gd name="connsiteY0" fmla="*/ 0 h 1989000"/>
                <a:gd name="connsiteX1" fmla="*/ 1778686 w 1778686"/>
                <a:gd name="connsiteY1" fmla="*/ 709877 h 1989000"/>
                <a:gd name="connsiteX2" fmla="*/ 1170130 w 1778686"/>
                <a:gd name="connsiteY2" fmla="*/ 989166 h 1989000"/>
                <a:gd name="connsiteX3" fmla="*/ 1776033 w 1778686"/>
                <a:gd name="connsiteY3" fmla="*/ 759382 h 1989000"/>
                <a:gd name="connsiteX4" fmla="*/ 1776034 w 1778686"/>
                <a:gd name="connsiteY4" fmla="*/ 759382 h 1989000"/>
                <a:gd name="connsiteX5" fmla="*/ 1694768 w 1778686"/>
                <a:gd name="connsiteY5" fmla="*/ 1609628 h 1989000"/>
                <a:gd name="connsiteX6" fmla="*/ 694428 w 1778686"/>
                <a:gd name="connsiteY6" fmla="*/ 1989000 h 1989000"/>
                <a:gd name="connsiteX7" fmla="*/ 690694 w 1778686"/>
                <a:gd name="connsiteY7" fmla="*/ 1984752 h 1989000"/>
                <a:gd name="connsiteX8" fmla="*/ 682702 w 1778686"/>
                <a:gd name="connsiteY8" fmla="*/ 1551443 h 1989000"/>
                <a:gd name="connsiteX9" fmla="*/ 645534 w 1778686"/>
                <a:gd name="connsiteY9" fmla="*/ 1551443 h 1989000"/>
                <a:gd name="connsiteX10" fmla="*/ 655079 w 1778686"/>
                <a:gd name="connsiteY10" fmla="*/ 1978344 h 1989000"/>
                <a:gd name="connsiteX11" fmla="*/ 81266 w 1778686"/>
                <a:gd name="connsiteY11" fmla="*/ 1325502 h 1989000"/>
                <a:gd name="connsiteX12" fmla="*/ 0 w 1778686"/>
                <a:gd name="connsiteY12" fmla="*/ 446648 h 1989000"/>
                <a:gd name="connsiteX13" fmla="*/ 1 w 1778686"/>
                <a:gd name="connsiteY13" fmla="*/ 446648 h 1989000"/>
                <a:gd name="connsiteX14" fmla="*/ 13844 w 1778686"/>
                <a:gd name="connsiteY14" fmla="*/ 399252 h 1989000"/>
                <a:gd name="connsiteX15" fmla="*/ 1082570 w 1778686"/>
                <a:gd name="connsiteY15" fmla="*/ 0 h 1989000"/>
                <a:gd name="connsiteX0" fmla="*/ 1082570 w 1778686"/>
                <a:gd name="connsiteY0" fmla="*/ 0 h 1989000"/>
                <a:gd name="connsiteX1" fmla="*/ 1778686 w 1778686"/>
                <a:gd name="connsiteY1" fmla="*/ 709877 h 1989000"/>
                <a:gd name="connsiteX2" fmla="*/ 1776033 w 1778686"/>
                <a:gd name="connsiteY2" fmla="*/ 759382 h 1989000"/>
                <a:gd name="connsiteX3" fmla="*/ 1776034 w 1778686"/>
                <a:gd name="connsiteY3" fmla="*/ 759382 h 1989000"/>
                <a:gd name="connsiteX4" fmla="*/ 1694768 w 1778686"/>
                <a:gd name="connsiteY4" fmla="*/ 1609628 h 1989000"/>
                <a:gd name="connsiteX5" fmla="*/ 694428 w 1778686"/>
                <a:gd name="connsiteY5" fmla="*/ 1989000 h 1989000"/>
                <a:gd name="connsiteX6" fmla="*/ 690694 w 1778686"/>
                <a:gd name="connsiteY6" fmla="*/ 1984752 h 1989000"/>
                <a:gd name="connsiteX7" fmla="*/ 682702 w 1778686"/>
                <a:gd name="connsiteY7" fmla="*/ 1551443 h 1989000"/>
                <a:gd name="connsiteX8" fmla="*/ 645534 w 1778686"/>
                <a:gd name="connsiteY8" fmla="*/ 1551443 h 1989000"/>
                <a:gd name="connsiteX9" fmla="*/ 655079 w 1778686"/>
                <a:gd name="connsiteY9" fmla="*/ 1978344 h 1989000"/>
                <a:gd name="connsiteX10" fmla="*/ 81266 w 1778686"/>
                <a:gd name="connsiteY10" fmla="*/ 1325502 h 1989000"/>
                <a:gd name="connsiteX11" fmla="*/ 0 w 1778686"/>
                <a:gd name="connsiteY11" fmla="*/ 446648 h 1989000"/>
                <a:gd name="connsiteX12" fmla="*/ 1 w 1778686"/>
                <a:gd name="connsiteY12" fmla="*/ 446648 h 1989000"/>
                <a:gd name="connsiteX13" fmla="*/ 13844 w 1778686"/>
                <a:gd name="connsiteY13" fmla="*/ 399252 h 1989000"/>
                <a:gd name="connsiteX14" fmla="*/ 1082570 w 1778686"/>
                <a:gd name="connsiteY14" fmla="*/ 0 h 1989000"/>
                <a:gd name="connsiteX0" fmla="*/ 1082570 w 1778686"/>
                <a:gd name="connsiteY0" fmla="*/ 0 h 1989000"/>
                <a:gd name="connsiteX1" fmla="*/ 1778686 w 1778686"/>
                <a:gd name="connsiteY1" fmla="*/ 709877 h 1989000"/>
                <a:gd name="connsiteX2" fmla="*/ 1776033 w 1778686"/>
                <a:gd name="connsiteY2" fmla="*/ 759382 h 1989000"/>
                <a:gd name="connsiteX3" fmla="*/ 1776034 w 1778686"/>
                <a:gd name="connsiteY3" fmla="*/ 759382 h 1989000"/>
                <a:gd name="connsiteX4" fmla="*/ 1694768 w 1778686"/>
                <a:gd name="connsiteY4" fmla="*/ 1609628 h 1989000"/>
                <a:gd name="connsiteX5" fmla="*/ 694428 w 1778686"/>
                <a:gd name="connsiteY5" fmla="*/ 1989000 h 1989000"/>
                <a:gd name="connsiteX6" fmla="*/ 690694 w 1778686"/>
                <a:gd name="connsiteY6" fmla="*/ 1984752 h 1989000"/>
                <a:gd name="connsiteX7" fmla="*/ 645534 w 1778686"/>
                <a:gd name="connsiteY7" fmla="*/ 1551443 h 1989000"/>
                <a:gd name="connsiteX8" fmla="*/ 655079 w 1778686"/>
                <a:gd name="connsiteY8" fmla="*/ 1978344 h 1989000"/>
                <a:gd name="connsiteX9" fmla="*/ 81266 w 1778686"/>
                <a:gd name="connsiteY9" fmla="*/ 1325502 h 1989000"/>
                <a:gd name="connsiteX10" fmla="*/ 0 w 1778686"/>
                <a:gd name="connsiteY10" fmla="*/ 446648 h 1989000"/>
                <a:gd name="connsiteX11" fmla="*/ 1 w 1778686"/>
                <a:gd name="connsiteY11" fmla="*/ 446648 h 1989000"/>
                <a:gd name="connsiteX12" fmla="*/ 13844 w 1778686"/>
                <a:gd name="connsiteY12" fmla="*/ 399252 h 1989000"/>
                <a:gd name="connsiteX13" fmla="*/ 1082570 w 1778686"/>
                <a:gd name="connsiteY13" fmla="*/ 0 h 1989000"/>
                <a:gd name="connsiteX0" fmla="*/ 1082570 w 1778686"/>
                <a:gd name="connsiteY0" fmla="*/ 0 h 1989000"/>
                <a:gd name="connsiteX1" fmla="*/ 1778686 w 1778686"/>
                <a:gd name="connsiteY1" fmla="*/ 709877 h 1989000"/>
                <a:gd name="connsiteX2" fmla="*/ 1776033 w 1778686"/>
                <a:gd name="connsiteY2" fmla="*/ 759382 h 1989000"/>
                <a:gd name="connsiteX3" fmla="*/ 1776034 w 1778686"/>
                <a:gd name="connsiteY3" fmla="*/ 759382 h 1989000"/>
                <a:gd name="connsiteX4" fmla="*/ 1694768 w 1778686"/>
                <a:gd name="connsiteY4" fmla="*/ 1609628 h 1989000"/>
                <a:gd name="connsiteX5" fmla="*/ 694428 w 1778686"/>
                <a:gd name="connsiteY5" fmla="*/ 1989000 h 1989000"/>
                <a:gd name="connsiteX6" fmla="*/ 690694 w 1778686"/>
                <a:gd name="connsiteY6" fmla="*/ 1984752 h 1989000"/>
                <a:gd name="connsiteX7" fmla="*/ 655079 w 1778686"/>
                <a:gd name="connsiteY7" fmla="*/ 1978344 h 1989000"/>
                <a:gd name="connsiteX8" fmla="*/ 81266 w 1778686"/>
                <a:gd name="connsiteY8" fmla="*/ 1325502 h 1989000"/>
                <a:gd name="connsiteX9" fmla="*/ 0 w 1778686"/>
                <a:gd name="connsiteY9" fmla="*/ 446648 h 1989000"/>
                <a:gd name="connsiteX10" fmla="*/ 1 w 1778686"/>
                <a:gd name="connsiteY10" fmla="*/ 446648 h 1989000"/>
                <a:gd name="connsiteX11" fmla="*/ 13844 w 1778686"/>
                <a:gd name="connsiteY11" fmla="*/ 399252 h 1989000"/>
                <a:gd name="connsiteX12" fmla="*/ 1082570 w 1778686"/>
                <a:gd name="connsiteY12" fmla="*/ 0 h 1989000"/>
                <a:gd name="connsiteX0" fmla="*/ 1082570 w 1778686"/>
                <a:gd name="connsiteY0" fmla="*/ 0 h 1989000"/>
                <a:gd name="connsiteX1" fmla="*/ 1778686 w 1778686"/>
                <a:gd name="connsiteY1" fmla="*/ 709877 h 1989000"/>
                <a:gd name="connsiteX2" fmla="*/ 1776033 w 1778686"/>
                <a:gd name="connsiteY2" fmla="*/ 759382 h 1989000"/>
                <a:gd name="connsiteX3" fmla="*/ 1776034 w 1778686"/>
                <a:gd name="connsiteY3" fmla="*/ 759382 h 1989000"/>
                <a:gd name="connsiteX4" fmla="*/ 1694768 w 1778686"/>
                <a:gd name="connsiteY4" fmla="*/ 1609628 h 1989000"/>
                <a:gd name="connsiteX5" fmla="*/ 694428 w 1778686"/>
                <a:gd name="connsiteY5" fmla="*/ 1989000 h 1989000"/>
                <a:gd name="connsiteX6" fmla="*/ 655079 w 1778686"/>
                <a:gd name="connsiteY6" fmla="*/ 1978344 h 1989000"/>
                <a:gd name="connsiteX7" fmla="*/ 81266 w 1778686"/>
                <a:gd name="connsiteY7" fmla="*/ 1325502 h 1989000"/>
                <a:gd name="connsiteX8" fmla="*/ 0 w 1778686"/>
                <a:gd name="connsiteY8" fmla="*/ 446648 h 1989000"/>
                <a:gd name="connsiteX9" fmla="*/ 1 w 1778686"/>
                <a:gd name="connsiteY9" fmla="*/ 446648 h 1989000"/>
                <a:gd name="connsiteX10" fmla="*/ 13844 w 1778686"/>
                <a:gd name="connsiteY10" fmla="*/ 399252 h 1989000"/>
                <a:gd name="connsiteX11" fmla="*/ 1082570 w 1778686"/>
                <a:gd name="connsiteY11" fmla="*/ 0 h 1989000"/>
                <a:gd name="connsiteX0" fmla="*/ 1082570 w 1778686"/>
                <a:gd name="connsiteY0" fmla="*/ 0 h 1989000"/>
                <a:gd name="connsiteX1" fmla="*/ 1778686 w 1778686"/>
                <a:gd name="connsiteY1" fmla="*/ 709877 h 1989000"/>
                <a:gd name="connsiteX2" fmla="*/ 1776033 w 1778686"/>
                <a:gd name="connsiteY2" fmla="*/ 759382 h 1989000"/>
                <a:gd name="connsiteX3" fmla="*/ 1776034 w 1778686"/>
                <a:gd name="connsiteY3" fmla="*/ 759382 h 1989000"/>
                <a:gd name="connsiteX4" fmla="*/ 1694768 w 1778686"/>
                <a:gd name="connsiteY4" fmla="*/ 1609628 h 1989000"/>
                <a:gd name="connsiteX5" fmla="*/ 694428 w 1778686"/>
                <a:gd name="connsiteY5" fmla="*/ 1989000 h 1989000"/>
                <a:gd name="connsiteX6" fmla="*/ 655079 w 1778686"/>
                <a:gd name="connsiteY6" fmla="*/ 1978344 h 1989000"/>
                <a:gd name="connsiteX7" fmla="*/ 81266 w 1778686"/>
                <a:gd name="connsiteY7" fmla="*/ 1325502 h 1989000"/>
                <a:gd name="connsiteX8" fmla="*/ 0 w 1778686"/>
                <a:gd name="connsiteY8" fmla="*/ 446648 h 1989000"/>
                <a:gd name="connsiteX9" fmla="*/ 1 w 1778686"/>
                <a:gd name="connsiteY9" fmla="*/ 446648 h 1989000"/>
                <a:gd name="connsiteX10" fmla="*/ 13844 w 1778686"/>
                <a:gd name="connsiteY10" fmla="*/ 399252 h 1989000"/>
                <a:gd name="connsiteX11" fmla="*/ 1082570 w 1778686"/>
                <a:gd name="connsiteY11" fmla="*/ 0 h 1989000"/>
                <a:gd name="connsiteX0" fmla="*/ 1082570 w 1778686"/>
                <a:gd name="connsiteY0" fmla="*/ 0 h 1989000"/>
                <a:gd name="connsiteX1" fmla="*/ 1778686 w 1778686"/>
                <a:gd name="connsiteY1" fmla="*/ 709877 h 1989000"/>
                <a:gd name="connsiteX2" fmla="*/ 1776033 w 1778686"/>
                <a:gd name="connsiteY2" fmla="*/ 759382 h 1989000"/>
                <a:gd name="connsiteX3" fmla="*/ 1776034 w 1778686"/>
                <a:gd name="connsiteY3" fmla="*/ 759382 h 1989000"/>
                <a:gd name="connsiteX4" fmla="*/ 1694768 w 1778686"/>
                <a:gd name="connsiteY4" fmla="*/ 1609628 h 1989000"/>
                <a:gd name="connsiteX5" fmla="*/ 694428 w 1778686"/>
                <a:gd name="connsiteY5" fmla="*/ 1989000 h 1989000"/>
                <a:gd name="connsiteX6" fmla="*/ 655079 w 1778686"/>
                <a:gd name="connsiteY6" fmla="*/ 1978344 h 1989000"/>
                <a:gd name="connsiteX7" fmla="*/ 81266 w 1778686"/>
                <a:gd name="connsiteY7" fmla="*/ 1325502 h 1989000"/>
                <a:gd name="connsiteX8" fmla="*/ 0 w 1778686"/>
                <a:gd name="connsiteY8" fmla="*/ 446648 h 1989000"/>
                <a:gd name="connsiteX9" fmla="*/ 1 w 1778686"/>
                <a:gd name="connsiteY9" fmla="*/ 446648 h 1989000"/>
                <a:gd name="connsiteX10" fmla="*/ 13844 w 1778686"/>
                <a:gd name="connsiteY10" fmla="*/ 399252 h 1989000"/>
                <a:gd name="connsiteX11" fmla="*/ 1082570 w 1778686"/>
                <a:gd name="connsiteY11" fmla="*/ 0 h 1989000"/>
                <a:gd name="connsiteX0" fmla="*/ 1083388 w 1779504"/>
                <a:gd name="connsiteY0" fmla="*/ 0 h 1989000"/>
                <a:gd name="connsiteX1" fmla="*/ 1779504 w 1779504"/>
                <a:gd name="connsiteY1" fmla="*/ 709877 h 1989000"/>
                <a:gd name="connsiteX2" fmla="*/ 1776851 w 1779504"/>
                <a:gd name="connsiteY2" fmla="*/ 759382 h 1989000"/>
                <a:gd name="connsiteX3" fmla="*/ 1776852 w 1779504"/>
                <a:gd name="connsiteY3" fmla="*/ 759382 h 1989000"/>
                <a:gd name="connsiteX4" fmla="*/ 1695586 w 1779504"/>
                <a:gd name="connsiteY4" fmla="*/ 1609628 h 1989000"/>
                <a:gd name="connsiteX5" fmla="*/ 695246 w 1779504"/>
                <a:gd name="connsiteY5" fmla="*/ 1989000 h 1989000"/>
                <a:gd name="connsiteX6" fmla="*/ 655897 w 1779504"/>
                <a:gd name="connsiteY6" fmla="*/ 1978344 h 1989000"/>
                <a:gd name="connsiteX7" fmla="*/ 82084 w 1779504"/>
                <a:gd name="connsiteY7" fmla="*/ 1325502 h 1989000"/>
                <a:gd name="connsiteX8" fmla="*/ 818 w 1779504"/>
                <a:gd name="connsiteY8" fmla="*/ 446648 h 1989000"/>
                <a:gd name="connsiteX9" fmla="*/ 819 w 1779504"/>
                <a:gd name="connsiteY9" fmla="*/ 446648 h 1989000"/>
                <a:gd name="connsiteX10" fmla="*/ 14662 w 1779504"/>
                <a:gd name="connsiteY10" fmla="*/ 399252 h 1989000"/>
                <a:gd name="connsiteX11" fmla="*/ 1083388 w 1779504"/>
                <a:gd name="connsiteY11" fmla="*/ 0 h 1989000"/>
                <a:gd name="connsiteX0" fmla="*/ 1083388 w 1779504"/>
                <a:gd name="connsiteY0" fmla="*/ 0 h 1989000"/>
                <a:gd name="connsiteX1" fmla="*/ 1779504 w 1779504"/>
                <a:gd name="connsiteY1" fmla="*/ 709877 h 1989000"/>
                <a:gd name="connsiteX2" fmla="*/ 1776851 w 1779504"/>
                <a:gd name="connsiteY2" fmla="*/ 759382 h 1989000"/>
                <a:gd name="connsiteX3" fmla="*/ 1776852 w 1779504"/>
                <a:gd name="connsiteY3" fmla="*/ 759382 h 1989000"/>
                <a:gd name="connsiteX4" fmla="*/ 1695586 w 1779504"/>
                <a:gd name="connsiteY4" fmla="*/ 1609628 h 1989000"/>
                <a:gd name="connsiteX5" fmla="*/ 695246 w 1779504"/>
                <a:gd name="connsiteY5" fmla="*/ 1989000 h 1989000"/>
                <a:gd name="connsiteX6" fmla="*/ 655897 w 1779504"/>
                <a:gd name="connsiteY6" fmla="*/ 1978344 h 1989000"/>
                <a:gd name="connsiteX7" fmla="*/ 82084 w 1779504"/>
                <a:gd name="connsiteY7" fmla="*/ 1325502 h 1989000"/>
                <a:gd name="connsiteX8" fmla="*/ 818 w 1779504"/>
                <a:gd name="connsiteY8" fmla="*/ 446648 h 1989000"/>
                <a:gd name="connsiteX9" fmla="*/ 819 w 1779504"/>
                <a:gd name="connsiteY9" fmla="*/ 446648 h 1989000"/>
                <a:gd name="connsiteX10" fmla="*/ 14662 w 1779504"/>
                <a:gd name="connsiteY10" fmla="*/ 399252 h 1989000"/>
                <a:gd name="connsiteX11" fmla="*/ 1083388 w 1779504"/>
                <a:gd name="connsiteY11" fmla="*/ 0 h 1989000"/>
                <a:gd name="connsiteX0" fmla="*/ 1083388 w 1779504"/>
                <a:gd name="connsiteY0" fmla="*/ 0 h 1989840"/>
                <a:gd name="connsiteX1" fmla="*/ 1779504 w 1779504"/>
                <a:gd name="connsiteY1" fmla="*/ 709877 h 1989840"/>
                <a:gd name="connsiteX2" fmla="*/ 1776851 w 1779504"/>
                <a:gd name="connsiteY2" fmla="*/ 759382 h 1989840"/>
                <a:gd name="connsiteX3" fmla="*/ 1776852 w 1779504"/>
                <a:gd name="connsiteY3" fmla="*/ 759382 h 1989840"/>
                <a:gd name="connsiteX4" fmla="*/ 1695586 w 1779504"/>
                <a:gd name="connsiteY4" fmla="*/ 1609628 h 1989840"/>
                <a:gd name="connsiteX5" fmla="*/ 695246 w 1779504"/>
                <a:gd name="connsiteY5" fmla="*/ 1989000 h 1989840"/>
                <a:gd name="connsiteX6" fmla="*/ 655897 w 1779504"/>
                <a:gd name="connsiteY6" fmla="*/ 1978344 h 1989840"/>
                <a:gd name="connsiteX7" fmla="*/ 82084 w 1779504"/>
                <a:gd name="connsiteY7" fmla="*/ 1325502 h 1989840"/>
                <a:gd name="connsiteX8" fmla="*/ 818 w 1779504"/>
                <a:gd name="connsiteY8" fmla="*/ 446648 h 1989840"/>
                <a:gd name="connsiteX9" fmla="*/ 819 w 1779504"/>
                <a:gd name="connsiteY9" fmla="*/ 446648 h 1989840"/>
                <a:gd name="connsiteX10" fmla="*/ 14662 w 1779504"/>
                <a:gd name="connsiteY10" fmla="*/ 399252 h 1989840"/>
                <a:gd name="connsiteX11" fmla="*/ 1083388 w 1779504"/>
                <a:gd name="connsiteY11" fmla="*/ 0 h 1989840"/>
                <a:gd name="connsiteX0" fmla="*/ 1083388 w 1782480"/>
                <a:gd name="connsiteY0" fmla="*/ 0 h 1989840"/>
                <a:gd name="connsiteX1" fmla="*/ 1779504 w 1782480"/>
                <a:gd name="connsiteY1" fmla="*/ 709877 h 1989840"/>
                <a:gd name="connsiteX2" fmla="*/ 1776851 w 1782480"/>
                <a:gd name="connsiteY2" fmla="*/ 759382 h 1989840"/>
                <a:gd name="connsiteX3" fmla="*/ 1776852 w 1782480"/>
                <a:gd name="connsiteY3" fmla="*/ 759382 h 1989840"/>
                <a:gd name="connsiteX4" fmla="*/ 1695586 w 1782480"/>
                <a:gd name="connsiteY4" fmla="*/ 1609628 h 1989840"/>
                <a:gd name="connsiteX5" fmla="*/ 695246 w 1782480"/>
                <a:gd name="connsiteY5" fmla="*/ 1989000 h 1989840"/>
                <a:gd name="connsiteX6" fmla="*/ 655897 w 1782480"/>
                <a:gd name="connsiteY6" fmla="*/ 1978344 h 1989840"/>
                <a:gd name="connsiteX7" fmla="*/ 82084 w 1782480"/>
                <a:gd name="connsiteY7" fmla="*/ 1325502 h 1989840"/>
                <a:gd name="connsiteX8" fmla="*/ 818 w 1782480"/>
                <a:gd name="connsiteY8" fmla="*/ 446648 h 1989840"/>
                <a:gd name="connsiteX9" fmla="*/ 819 w 1782480"/>
                <a:gd name="connsiteY9" fmla="*/ 446648 h 1989840"/>
                <a:gd name="connsiteX10" fmla="*/ 14662 w 1782480"/>
                <a:gd name="connsiteY10" fmla="*/ 399252 h 1989840"/>
                <a:gd name="connsiteX11" fmla="*/ 1083388 w 1782480"/>
                <a:gd name="connsiteY11" fmla="*/ 0 h 1989840"/>
                <a:gd name="connsiteX0" fmla="*/ 1083388 w 1777741"/>
                <a:gd name="connsiteY0" fmla="*/ 0 h 1989840"/>
                <a:gd name="connsiteX1" fmla="*/ 1772032 w 1777741"/>
                <a:gd name="connsiteY1" fmla="*/ 700270 h 1989840"/>
                <a:gd name="connsiteX2" fmla="*/ 1776851 w 1777741"/>
                <a:gd name="connsiteY2" fmla="*/ 759382 h 1989840"/>
                <a:gd name="connsiteX3" fmla="*/ 1776852 w 1777741"/>
                <a:gd name="connsiteY3" fmla="*/ 759382 h 1989840"/>
                <a:gd name="connsiteX4" fmla="*/ 1695586 w 1777741"/>
                <a:gd name="connsiteY4" fmla="*/ 1609628 h 1989840"/>
                <a:gd name="connsiteX5" fmla="*/ 695246 w 1777741"/>
                <a:gd name="connsiteY5" fmla="*/ 1989000 h 1989840"/>
                <a:gd name="connsiteX6" fmla="*/ 655897 w 1777741"/>
                <a:gd name="connsiteY6" fmla="*/ 1978344 h 1989840"/>
                <a:gd name="connsiteX7" fmla="*/ 82084 w 1777741"/>
                <a:gd name="connsiteY7" fmla="*/ 1325502 h 1989840"/>
                <a:gd name="connsiteX8" fmla="*/ 818 w 1777741"/>
                <a:gd name="connsiteY8" fmla="*/ 446648 h 1989840"/>
                <a:gd name="connsiteX9" fmla="*/ 819 w 1777741"/>
                <a:gd name="connsiteY9" fmla="*/ 446648 h 1989840"/>
                <a:gd name="connsiteX10" fmla="*/ 14662 w 1777741"/>
                <a:gd name="connsiteY10" fmla="*/ 399252 h 1989840"/>
                <a:gd name="connsiteX11" fmla="*/ 1083388 w 1777741"/>
                <a:gd name="connsiteY11" fmla="*/ 0 h 1989840"/>
                <a:gd name="connsiteX0" fmla="*/ 1083388 w 1778077"/>
                <a:gd name="connsiteY0" fmla="*/ 0 h 1989840"/>
                <a:gd name="connsiteX1" fmla="*/ 1772032 w 1778077"/>
                <a:gd name="connsiteY1" fmla="*/ 700270 h 1989840"/>
                <a:gd name="connsiteX2" fmla="*/ 1776851 w 1778077"/>
                <a:gd name="connsiteY2" fmla="*/ 759382 h 1989840"/>
                <a:gd name="connsiteX3" fmla="*/ 1776852 w 1778077"/>
                <a:gd name="connsiteY3" fmla="*/ 759382 h 1989840"/>
                <a:gd name="connsiteX4" fmla="*/ 1695586 w 1778077"/>
                <a:gd name="connsiteY4" fmla="*/ 1609628 h 1989840"/>
                <a:gd name="connsiteX5" fmla="*/ 695246 w 1778077"/>
                <a:gd name="connsiteY5" fmla="*/ 1989000 h 1989840"/>
                <a:gd name="connsiteX6" fmla="*/ 655897 w 1778077"/>
                <a:gd name="connsiteY6" fmla="*/ 1978344 h 1989840"/>
                <a:gd name="connsiteX7" fmla="*/ 82084 w 1778077"/>
                <a:gd name="connsiteY7" fmla="*/ 1325502 h 1989840"/>
                <a:gd name="connsiteX8" fmla="*/ 818 w 1778077"/>
                <a:gd name="connsiteY8" fmla="*/ 446648 h 1989840"/>
                <a:gd name="connsiteX9" fmla="*/ 819 w 1778077"/>
                <a:gd name="connsiteY9" fmla="*/ 446648 h 1989840"/>
                <a:gd name="connsiteX10" fmla="*/ 14662 w 1778077"/>
                <a:gd name="connsiteY10" fmla="*/ 399252 h 1989840"/>
                <a:gd name="connsiteX11" fmla="*/ 1083388 w 1778077"/>
                <a:gd name="connsiteY11" fmla="*/ 0 h 1989840"/>
                <a:gd name="connsiteX0" fmla="*/ 1083388 w 1778077"/>
                <a:gd name="connsiteY0" fmla="*/ 0 h 1989840"/>
                <a:gd name="connsiteX1" fmla="*/ 1772032 w 1778077"/>
                <a:gd name="connsiteY1" fmla="*/ 700270 h 1989840"/>
                <a:gd name="connsiteX2" fmla="*/ 1776851 w 1778077"/>
                <a:gd name="connsiteY2" fmla="*/ 759382 h 1989840"/>
                <a:gd name="connsiteX3" fmla="*/ 1695586 w 1778077"/>
                <a:gd name="connsiteY3" fmla="*/ 1609628 h 1989840"/>
                <a:gd name="connsiteX4" fmla="*/ 695246 w 1778077"/>
                <a:gd name="connsiteY4" fmla="*/ 1989000 h 1989840"/>
                <a:gd name="connsiteX5" fmla="*/ 655897 w 1778077"/>
                <a:gd name="connsiteY5" fmla="*/ 1978344 h 1989840"/>
                <a:gd name="connsiteX6" fmla="*/ 82084 w 1778077"/>
                <a:gd name="connsiteY6" fmla="*/ 1325502 h 1989840"/>
                <a:gd name="connsiteX7" fmla="*/ 818 w 1778077"/>
                <a:gd name="connsiteY7" fmla="*/ 446648 h 1989840"/>
                <a:gd name="connsiteX8" fmla="*/ 819 w 1778077"/>
                <a:gd name="connsiteY8" fmla="*/ 446648 h 1989840"/>
                <a:gd name="connsiteX9" fmla="*/ 14662 w 1778077"/>
                <a:gd name="connsiteY9" fmla="*/ 399252 h 1989840"/>
                <a:gd name="connsiteX10" fmla="*/ 1083388 w 1778077"/>
                <a:gd name="connsiteY10" fmla="*/ 0 h 1989840"/>
                <a:gd name="connsiteX0" fmla="*/ 1083388 w 1778520"/>
                <a:gd name="connsiteY0" fmla="*/ 0 h 1989840"/>
                <a:gd name="connsiteX1" fmla="*/ 1772032 w 1778520"/>
                <a:gd name="connsiteY1" fmla="*/ 700270 h 1989840"/>
                <a:gd name="connsiteX2" fmla="*/ 1776851 w 1778520"/>
                <a:gd name="connsiteY2" fmla="*/ 759382 h 1989840"/>
                <a:gd name="connsiteX3" fmla="*/ 1695586 w 1778520"/>
                <a:gd name="connsiteY3" fmla="*/ 1609628 h 1989840"/>
                <a:gd name="connsiteX4" fmla="*/ 695246 w 1778520"/>
                <a:gd name="connsiteY4" fmla="*/ 1989000 h 1989840"/>
                <a:gd name="connsiteX5" fmla="*/ 655897 w 1778520"/>
                <a:gd name="connsiteY5" fmla="*/ 1978344 h 1989840"/>
                <a:gd name="connsiteX6" fmla="*/ 82084 w 1778520"/>
                <a:gd name="connsiteY6" fmla="*/ 1325502 h 1989840"/>
                <a:gd name="connsiteX7" fmla="*/ 818 w 1778520"/>
                <a:gd name="connsiteY7" fmla="*/ 446648 h 1989840"/>
                <a:gd name="connsiteX8" fmla="*/ 819 w 1778520"/>
                <a:gd name="connsiteY8" fmla="*/ 446648 h 1989840"/>
                <a:gd name="connsiteX9" fmla="*/ 14662 w 1778520"/>
                <a:gd name="connsiteY9" fmla="*/ 399252 h 1989840"/>
                <a:gd name="connsiteX10" fmla="*/ 1083388 w 1778520"/>
                <a:gd name="connsiteY10" fmla="*/ 0 h 1989840"/>
                <a:gd name="connsiteX0" fmla="*/ 1083388 w 1778077"/>
                <a:gd name="connsiteY0" fmla="*/ 0 h 1989840"/>
                <a:gd name="connsiteX1" fmla="*/ 1772032 w 1778077"/>
                <a:gd name="connsiteY1" fmla="*/ 700270 h 1989840"/>
                <a:gd name="connsiteX2" fmla="*/ 1776851 w 1778077"/>
                <a:gd name="connsiteY2" fmla="*/ 759382 h 1989840"/>
                <a:gd name="connsiteX3" fmla="*/ 1695586 w 1778077"/>
                <a:gd name="connsiteY3" fmla="*/ 1609628 h 1989840"/>
                <a:gd name="connsiteX4" fmla="*/ 695246 w 1778077"/>
                <a:gd name="connsiteY4" fmla="*/ 1989000 h 1989840"/>
                <a:gd name="connsiteX5" fmla="*/ 655897 w 1778077"/>
                <a:gd name="connsiteY5" fmla="*/ 1978344 h 1989840"/>
                <a:gd name="connsiteX6" fmla="*/ 82084 w 1778077"/>
                <a:gd name="connsiteY6" fmla="*/ 1325502 h 1989840"/>
                <a:gd name="connsiteX7" fmla="*/ 818 w 1778077"/>
                <a:gd name="connsiteY7" fmla="*/ 446648 h 1989840"/>
                <a:gd name="connsiteX8" fmla="*/ 819 w 1778077"/>
                <a:gd name="connsiteY8" fmla="*/ 446648 h 1989840"/>
                <a:gd name="connsiteX9" fmla="*/ 14662 w 1778077"/>
                <a:gd name="connsiteY9" fmla="*/ 399252 h 1989840"/>
                <a:gd name="connsiteX10" fmla="*/ 1083388 w 1778077"/>
                <a:gd name="connsiteY10" fmla="*/ 0 h 19898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778077" h="1989840">
                  <a:moveTo>
                    <a:pt x="1083388" y="0"/>
                  </a:moveTo>
                  <a:lnTo>
                    <a:pt x="1772032" y="700270"/>
                  </a:lnTo>
                  <a:cubicBezTo>
                    <a:pt x="1780756" y="710367"/>
                    <a:pt x="1777734" y="743948"/>
                    <a:pt x="1776851" y="759382"/>
                  </a:cubicBezTo>
                  <a:cubicBezTo>
                    <a:pt x="1775968" y="774816"/>
                    <a:pt x="1722674" y="1326213"/>
                    <a:pt x="1695586" y="1609628"/>
                  </a:cubicBezTo>
                  <a:lnTo>
                    <a:pt x="695246" y="1989000"/>
                  </a:lnTo>
                  <a:cubicBezTo>
                    <a:pt x="684265" y="1991853"/>
                    <a:pt x="664743" y="1987233"/>
                    <a:pt x="655897" y="1978344"/>
                  </a:cubicBezTo>
                  <a:cubicBezTo>
                    <a:pt x="647051" y="1969455"/>
                    <a:pt x="273355" y="1543116"/>
                    <a:pt x="82084" y="1325502"/>
                  </a:cubicBezTo>
                  <a:lnTo>
                    <a:pt x="818" y="446648"/>
                  </a:lnTo>
                  <a:cubicBezTo>
                    <a:pt x="818" y="446648"/>
                    <a:pt x="3677" y="461379"/>
                    <a:pt x="819" y="446648"/>
                  </a:cubicBezTo>
                  <a:cubicBezTo>
                    <a:pt x="-2039" y="431917"/>
                    <a:pt x="2576" y="404377"/>
                    <a:pt x="14662" y="399252"/>
                  </a:cubicBezTo>
                  <a:cubicBezTo>
                    <a:pt x="26748" y="394127"/>
                    <a:pt x="727146" y="133084"/>
                    <a:pt x="1083388" y="0"/>
                  </a:cubicBezTo>
                  <a:close/>
                </a:path>
              </a:pathLst>
            </a:custGeom>
            <a:solidFill>
              <a:schemeClr val="tx1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9" name="フリーフォーム: 図形 198">
              <a:extLst>
                <a:ext uri="{FF2B5EF4-FFF2-40B4-BE49-F238E27FC236}">
                  <a16:creationId xmlns:a16="http://schemas.microsoft.com/office/drawing/2014/main" id="{DAF79DDC-C991-42E3-A41C-5D67DE9A27CC}"/>
                </a:ext>
              </a:extLst>
            </p:cNvPr>
            <p:cNvSpPr/>
            <p:nvPr/>
          </p:nvSpPr>
          <p:spPr>
            <a:xfrm>
              <a:off x="3061558" y="976018"/>
              <a:ext cx="823079" cy="919861"/>
            </a:xfrm>
            <a:custGeom>
              <a:avLst/>
              <a:gdLst>
                <a:gd name="connsiteX0" fmla="*/ 458143 w 1088213"/>
                <a:gd name="connsiteY0" fmla="*/ 0 h 1933020"/>
                <a:gd name="connsiteX1" fmla="*/ 1088213 w 1088213"/>
                <a:gd name="connsiteY1" fmla="*/ 716849 h 1933020"/>
                <a:gd name="connsiteX2" fmla="*/ 1007836 w 1088213"/>
                <a:gd name="connsiteY2" fmla="*/ 1557797 h 1933020"/>
                <a:gd name="connsiteX3" fmla="*/ 18436 w 1088213"/>
                <a:gd name="connsiteY3" fmla="*/ 1933020 h 1933020"/>
                <a:gd name="connsiteX4" fmla="*/ 14743 w 1088213"/>
                <a:gd name="connsiteY4" fmla="*/ 1928818 h 1933020"/>
                <a:gd name="connsiteX5" fmla="*/ 0 w 1088213"/>
                <a:gd name="connsiteY5" fmla="*/ 1129546 h 1933020"/>
                <a:gd name="connsiteX6" fmla="*/ 1088212 w 1088213"/>
                <a:gd name="connsiteY6" fmla="*/ 716849 h 1933020"/>
                <a:gd name="connsiteX7" fmla="*/ 458142 w 1088213"/>
                <a:gd name="connsiteY7" fmla="*/ 0 h 1933020"/>
                <a:gd name="connsiteX8" fmla="*/ 458143 w 1088213"/>
                <a:gd name="connsiteY8" fmla="*/ 0 h 1933020"/>
                <a:gd name="connsiteX0" fmla="*/ 458142 w 1088213"/>
                <a:gd name="connsiteY0" fmla="*/ 0 h 1933020"/>
                <a:gd name="connsiteX1" fmla="*/ 1088213 w 1088213"/>
                <a:gd name="connsiteY1" fmla="*/ 716849 h 1933020"/>
                <a:gd name="connsiteX2" fmla="*/ 1007836 w 1088213"/>
                <a:gd name="connsiteY2" fmla="*/ 1557797 h 1933020"/>
                <a:gd name="connsiteX3" fmla="*/ 18436 w 1088213"/>
                <a:gd name="connsiteY3" fmla="*/ 1933020 h 1933020"/>
                <a:gd name="connsiteX4" fmla="*/ 14743 w 1088213"/>
                <a:gd name="connsiteY4" fmla="*/ 1928818 h 1933020"/>
                <a:gd name="connsiteX5" fmla="*/ 0 w 1088213"/>
                <a:gd name="connsiteY5" fmla="*/ 1129546 h 1933020"/>
                <a:gd name="connsiteX6" fmla="*/ 1088212 w 1088213"/>
                <a:gd name="connsiteY6" fmla="*/ 716849 h 1933020"/>
                <a:gd name="connsiteX7" fmla="*/ 458142 w 1088213"/>
                <a:gd name="connsiteY7" fmla="*/ 0 h 1933020"/>
                <a:gd name="connsiteX0" fmla="*/ 1088212 w 1088213"/>
                <a:gd name="connsiteY0" fmla="*/ 0 h 1216171"/>
                <a:gd name="connsiteX1" fmla="*/ 1088213 w 1088213"/>
                <a:gd name="connsiteY1" fmla="*/ 0 h 1216171"/>
                <a:gd name="connsiteX2" fmla="*/ 1007836 w 1088213"/>
                <a:gd name="connsiteY2" fmla="*/ 840948 h 1216171"/>
                <a:gd name="connsiteX3" fmla="*/ 18436 w 1088213"/>
                <a:gd name="connsiteY3" fmla="*/ 1216171 h 1216171"/>
                <a:gd name="connsiteX4" fmla="*/ 14743 w 1088213"/>
                <a:gd name="connsiteY4" fmla="*/ 1211969 h 1216171"/>
                <a:gd name="connsiteX5" fmla="*/ 0 w 1088213"/>
                <a:gd name="connsiteY5" fmla="*/ 412697 h 1216171"/>
                <a:gd name="connsiteX6" fmla="*/ 1088212 w 1088213"/>
                <a:gd name="connsiteY6" fmla="*/ 0 h 12161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88213" h="1216171">
                  <a:moveTo>
                    <a:pt x="1088212" y="0"/>
                  </a:moveTo>
                  <a:lnTo>
                    <a:pt x="1088213" y="0"/>
                  </a:lnTo>
                  <a:lnTo>
                    <a:pt x="1007836" y="840948"/>
                  </a:lnTo>
                  <a:lnTo>
                    <a:pt x="18436" y="1216171"/>
                  </a:lnTo>
                  <a:lnTo>
                    <a:pt x="14743" y="1211969"/>
                  </a:lnTo>
                  <a:lnTo>
                    <a:pt x="0" y="412697"/>
                  </a:lnTo>
                  <a:lnTo>
                    <a:pt x="1088212" y="0"/>
                  </a:lnTo>
                  <a:close/>
                </a:path>
              </a:pathLst>
            </a:custGeom>
            <a:solidFill>
              <a:srgbClr val="F8F8F8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00" name="フリーフォーム: 図形 199">
              <a:extLst>
                <a:ext uri="{FF2B5EF4-FFF2-40B4-BE49-F238E27FC236}">
                  <a16:creationId xmlns:a16="http://schemas.microsoft.com/office/drawing/2014/main" id="{44C104E1-7CCC-49C5-BEA2-DADC17123B6A}"/>
                </a:ext>
              </a:extLst>
            </p:cNvPr>
            <p:cNvSpPr/>
            <p:nvPr/>
          </p:nvSpPr>
          <p:spPr>
            <a:xfrm>
              <a:off x="2547939" y="747447"/>
              <a:ext cx="490056" cy="1145841"/>
            </a:xfrm>
            <a:custGeom>
              <a:avLst/>
              <a:gdLst>
                <a:gd name="connsiteX0" fmla="*/ 1 w 647914"/>
                <a:gd name="connsiteY0" fmla="*/ 0 h 1514945"/>
                <a:gd name="connsiteX1" fmla="*/ 630070 w 647914"/>
                <a:gd name="connsiteY1" fmla="*/ 716848 h 1514945"/>
                <a:gd name="connsiteX2" fmla="*/ 633171 w 647914"/>
                <a:gd name="connsiteY2" fmla="*/ 715672 h 1514945"/>
                <a:gd name="connsiteX3" fmla="*/ 647914 w 647914"/>
                <a:gd name="connsiteY3" fmla="*/ 1514945 h 1514945"/>
                <a:gd name="connsiteX4" fmla="*/ 80377 w 647914"/>
                <a:gd name="connsiteY4" fmla="*/ 869242 h 1514945"/>
                <a:gd name="connsiteX5" fmla="*/ 0 w 647914"/>
                <a:gd name="connsiteY5" fmla="*/ 0 h 1514945"/>
                <a:gd name="connsiteX6" fmla="*/ 1 w 647914"/>
                <a:gd name="connsiteY6" fmla="*/ 0 h 1514945"/>
                <a:gd name="connsiteX0" fmla="*/ 1 w 647914"/>
                <a:gd name="connsiteY0" fmla="*/ 0 h 1514945"/>
                <a:gd name="connsiteX1" fmla="*/ 630070 w 647914"/>
                <a:gd name="connsiteY1" fmla="*/ 716848 h 1514945"/>
                <a:gd name="connsiteX2" fmla="*/ 647914 w 647914"/>
                <a:gd name="connsiteY2" fmla="*/ 1514945 h 1514945"/>
                <a:gd name="connsiteX3" fmla="*/ 80377 w 647914"/>
                <a:gd name="connsiteY3" fmla="*/ 869242 h 1514945"/>
                <a:gd name="connsiteX4" fmla="*/ 0 w 647914"/>
                <a:gd name="connsiteY4" fmla="*/ 0 h 1514945"/>
                <a:gd name="connsiteX5" fmla="*/ 1 w 647914"/>
                <a:gd name="connsiteY5" fmla="*/ 0 h 15149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47914" h="1514945">
                  <a:moveTo>
                    <a:pt x="1" y="0"/>
                  </a:moveTo>
                  <a:lnTo>
                    <a:pt x="630070" y="716848"/>
                  </a:lnTo>
                  <a:lnTo>
                    <a:pt x="647914" y="1514945"/>
                  </a:lnTo>
                  <a:lnTo>
                    <a:pt x="80377" y="869242"/>
                  </a:lnTo>
                  <a:lnTo>
                    <a:pt x="0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8F8F8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01" name="楕円 200">
              <a:extLst>
                <a:ext uri="{FF2B5EF4-FFF2-40B4-BE49-F238E27FC236}">
                  <a16:creationId xmlns:a16="http://schemas.microsoft.com/office/drawing/2014/main" id="{6A472019-A5CF-44EC-BAB0-0BB0C84E0686}"/>
                </a:ext>
              </a:extLst>
            </p:cNvPr>
            <p:cNvSpPr/>
            <p:nvPr/>
          </p:nvSpPr>
          <p:spPr>
            <a:xfrm>
              <a:off x="2773711" y="646525"/>
              <a:ext cx="238900" cy="19239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2" name="楕円 201">
              <a:extLst>
                <a:ext uri="{FF2B5EF4-FFF2-40B4-BE49-F238E27FC236}">
                  <a16:creationId xmlns:a16="http://schemas.microsoft.com/office/drawing/2014/main" id="{A55A377B-0056-4CC3-B2A2-986B26C32573}"/>
                </a:ext>
              </a:extLst>
            </p:cNvPr>
            <p:cNvSpPr/>
            <p:nvPr/>
          </p:nvSpPr>
          <p:spPr>
            <a:xfrm>
              <a:off x="3462686" y="795750"/>
              <a:ext cx="238900" cy="19239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3" name="楕円 202">
              <a:extLst>
                <a:ext uri="{FF2B5EF4-FFF2-40B4-BE49-F238E27FC236}">
                  <a16:creationId xmlns:a16="http://schemas.microsoft.com/office/drawing/2014/main" id="{59D7BF85-C0C4-40BF-9849-36FD3624BC1F}"/>
                </a:ext>
              </a:extLst>
            </p:cNvPr>
            <p:cNvSpPr/>
            <p:nvPr/>
          </p:nvSpPr>
          <p:spPr>
            <a:xfrm rot="20700000">
              <a:off x="2625352" y="986281"/>
              <a:ext cx="95062" cy="14122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4" name="楕円 203">
              <a:extLst>
                <a:ext uri="{FF2B5EF4-FFF2-40B4-BE49-F238E27FC236}">
                  <a16:creationId xmlns:a16="http://schemas.microsoft.com/office/drawing/2014/main" id="{30345568-17FF-414F-8178-5B1E68253242}"/>
                </a:ext>
              </a:extLst>
            </p:cNvPr>
            <p:cNvSpPr/>
            <p:nvPr/>
          </p:nvSpPr>
          <p:spPr>
            <a:xfrm rot="20700000">
              <a:off x="2731627" y="1264222"/>
              <a:ext cx="95062" cy="14122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5" name="楕円 204">
              <a:extLst>
                <a:ext uri="{FF2B5EF4-FFF2-40B4-BE49-F238E27FC236}">
                  <a16:creationId xmlns:a16="http://schemas.microsoft.com/office/drawing/2014/main" id="{16E3B223-3E37-4E00-96F1-6C7983E0CF8F}"/>
                </a:ext>
              </a:extLst>
            </p:cNvPr>
            <p:cNvSpPr/>
            <p:nvPr/>
          </p:nvSpPr>
          <p:spPr>
            <a:xfrm rot="20700000">
              <a:off x="2865030" y="1539881"/>
              <a:ext cx="96720" cy="14368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6" name="楕円 205">
              <a:extLst>
                <a:ext uri="{FF2B5EF4-FFF2-40B4-BE49-F238E27FC236}">
                  <a16:creationId xmlns:a16="http://schemas.microsoft.com/office/drawing/2014/main" id="{FECA9DE2-A267-4E1C-8750-216F8BB450BF}"/>
                </a:ext>
              </a:extLst>
            </p:cNvPr>
            <p:cNvSpPr/>
            <p:nvPr/>
          </p:nvSpPr>
          <p:spPr>
            <a:xfrm rot="20700000">
              <a:off x="3357931" y="1369079"/>
              <a:ext cx="255340" cy="228660"/>
            </a:xfrm>
            <a:prstGeom prst="ellipse">
              <a:avLst/>
            </a:pr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07" name="グループ化 206">
            <a:extLst>
              <a:ext uri="{FF2B5EF4-FFF2-40B4-BE49-F238E27FC236}">
                <a16:creationId xmlns:a16="http://schemas.microsoft.com/office/drawing/2014/main" id="{52C0B455-C9EF-465E-99DF-DE67D30D8EBF}"/>
              </a:ext>
            </a:extLst>
          </p:cNvPr>
          <p:cNvGrpSpPr/>
          <p:nvPr/>
        </p:nvGrpSpPr>
        <p:grpSpPr>
          <a:xfrm>
            <a:off x="7268730" y="4288190"/>
            <a:ext cx="1400378" cy="1567156"/>
            <a:chOff x="4303905" y="2335483"/>
            <a:chExt cx="1400378" cy="1567156"/>
          </a:xfrm>
        </p:grpSpPr>
        <p:sp>
          <p:nvSpPr>
            <p:cNvPr id="208" name="フリーフォーム: 図形 207">
              <a:extLst>
                <a:ext uri="{FF2B5EF4-FFF2-40B4-BE49-F238E27FC236}">
                  <a16:creationId xmlns:a16="http://schemas.microsoft.com/office/drawing/2014/main" id="{88C98210-93BE-4A29-BA10-CB3BEBC59FAB}"/>
                </a:ext>
              </a:extLst>
            </p:cNvPr>
            <p:cNvSpPr/>
            <p:nvPr/>
          </p:nvSpPr>
          <p:spPr>
            <a:xfrm>
              <a:off x="4303905" y="2335483"/>
              <a:ext cx="1400378" cy="1567156"/>
            </a:xfrm>
            <a:custGeom>
              <a:avLst/>
              <a:gdLst>
                <a:gd name="connsiteX0" fmla="*/ 1082570 w 1778686"/>
                <a:gd name="connsiteY0" fmla="*/ 0 h 1989000"/>
                <a:gd name="connsiteX1" fmla="*/ 1778686 w 1778686"/>
                <a:gd name="connsiteY1" fmla="*/ 709877 h 1989000"/>
                <a:gd name="connsiteX2" fmla="*/ 1170130 w 1778686"/>
                <a:gd name="connsiteY2" fmla="*/ 940667 h 1989000"/>
                <a:gd name="connsiteX3" fmla="*/ 1170130 w 1778686"/>
                <a:gd name="connsiteY3" fmla="*/ 989166 h 1989000"/>
                <a:gd name="connsiteX4" fmla="*/ 1776033 w 1778686"/>
                <a:gd name="connsiteY4" fmla="*/ 759382 h 1989000"/>
                <a:gd name="connsiteX5" fmla="*/ 1776034 w 1778686"/>
                <a:gd name="connsiteY5" fmla="*/ 759382 h 1989000"/>
                <a:gd name="connsiteX6" fmla="*/ 1694768 w 1778686"/>
                <a:gd name="connsiteY6" fmla="*/ 1609628 h 1989000"/>
                <a:gd name="connsiteX7" fmla="*/ 694428 w 1778686"/>
                <a:gd name="connsiteY7" fmla="*/ 1989000 h 1989000"/>
                <a:gd name="connsiteX8" fmla="*/ 690694 w 1778686"/>
                <a:gd name="connsiteY8" fmla="*/ 1984752 h 1989000"/>
                <a:gd name="connsiteX9" fmla="*/ 682702 w 1778686"/>
                <a:gd name="connsiteY9" fmla="*/ 1551443 h 1989000"/>
                <a:gd name="connsiteX10" fmla="*/ 645534 w 1778686"/>
                <a:gd name="connsiteY10" fmla="*/ 1551443 h 1989000"/>
                <a:gd name="connsiteX11" fmla="*/ 655079 w 1778686"/>
                <a:gd name="connsiteY11" fmla="*/ 1978344 h 1989000"/>
                <a:gd name="connsiteX12" fmla="*/ 81266 w 1778686"/>
                <a:gd name="connsiteY12" fmla="*/ 1325502 h 1989000"/>
                <a:gd name="connsiteX13" fmla="*/ 0 w 1778686"/>
                <a:gd name="connsiteY13" fmla="*/ 446648 h 1989000"/>
                <a:gd name="connsiteX14" fmla="*/ 1 w 1778686"/>
                <a:gd name="connsiteY14" fmla="*/ 446648 h 1989000"/>
                <a:gd name="connsiteX15" fmla="*/ 270030 w 1778686"/>
                <a:gd name="connsiteY15" fmla="*/ 753868 h 1989000"/>
                <a:gd name="connsiteX16" fmla="*/ 270030 w 1778686"/>
                <a:gd name="connsiteY16" fmla="*/ 690722 h 1989000"/>
                <a:gd name="connsiteX17" fmla="*/ 13844 w 1778686"/>
                <a:gd name="connsiteY17" fmla="*/ 399252 h 1989000"/>
                <a:gd name="connsiteX0" fmla="*/ 1082570 w 1778686"/>
                <a:gd name="connsiteY0" fmla="*/ 0 h 1989000"/>
                <a:gd name="connsiteX1" fmla="*/ 1778686 w 1778686"/>
                <a:gd name="connsiteY1" fmla="*/ 709877 h 1989000"/>
                <a:gd name="connsiteX2" fmla="*/ 1170130 w 1778686"/>
                <a:gd name="connsiteY2" fmla="*/ 940667 h 1989000"/>
                <a:gd name="connsiteX3" fmla="*/ 1170130 w 1778686"/>
                <a:gd name="connsiteY3" fmla="*/ 989166 h 1989000"/>
                <a:gd name="connsiteX4" fmla="*/ 1776033 w 1778686"/>
                <a:gd name="connsiteY4" fmla="*/ 759382 h 1989000"/>
                <a:gd name="connsiteX5" fmla="*/ 1776034 w 1778686"/>
                <a:gd name="connsiteY5" fmla="*/ 759382 h 1989000"/>
                <a:gd name="connsiteX6" fmla="*/ 1694768 w 1778686"/>
                <a:gd name="connsiteY6" fmla="*/ 1609628 h 1989000"/>
                <a:gd name="connsiteX7" fmla="*/ 694428 w 1778686"/>
                <a:gd name="connsiteY7" fmla="*/ 1989000 h 1989000"/>
                <a:gd name="connsiteX8" fmla="*/ 690694 w 1778686"/>
                <a:gd name="connsiteY8" fmla="*/ 1984752 h 1989000"/>
                <a:gd name="connsiteX9" fmla="*/ 682702 w 1778686"/>
                <a:gd name="connsiteY9" fmla="*/ 1551443 h 1989000"/>
                <a:gd name="connsiteX10" fmla="*/ 645534 w 1778686"/>
                <a:gd name="connsiteY10" fmla="*/ 1551443 h 1989000"/>
                <a:gd name="connsiteX11" fmla="*/ 655079 w 1778686"/>
                <a:gd name="connsiteY11" fmla="*/ 1978344 h 1989000"/>
                <a:gd name="connsiteX12" fmla="*/ 81266 w 1778686"/>
                <a:gd name="connsiteY12" fmla="*/ 1325502 h 1989000"/>
                <a:gd name="connsiteX13" fmla="*/ 0 w 1778686"/>
                <a:gd name="connsiteY13" fmla="*/ 446648 h 1989000"/>
                <a:gd name="connsiteX14" fmla="*/ 1 w 1778686"/>
                <a:gd name="connsiteY14" fmla="*/ 446648 h 1989000"/>
                <a:gd name="connsiteX15" fmla="*/ 270030 w 1778686"/>
                <a:gd name="connsiteY15" fmla="*/ 690722 h 1989000"/>
                <a:gd name="connsiteX16" fmla="*/ 13844 w 1778686"/>
                <a:gd name="connsiteY16" fmla="*/ 399252 h 1989000"/>
                <a:gd name="connsiteX17" fmla="*/ 1082570 w 1778686"/>
                <a:gd name="connsiteY17" fmla="*/ 0 h 1989000"/>
                <a:gd name="connsiteX0" fmla="*/ 1082570 w 1778686"/>
                <a:gd name="connsiteY0" fmla="*/ 0 h 1989000"/>
                <a:gd name="connsiteX1" fmla="*/ 1778686 w 1778686"/>
                <a:gd name="connsiteY1" fmla="*/ 709877 h 1989000"/>
                <a:gd name="connsiteX2" fmla="*/ 1170130 w 1778686"/>
                <a:gd name="connsiteY2" fmla="*/ 940667 h 1989000"/>
                <a:gd name="connsiteX3" fmla="*/ 1170130 w 1778686"/>
                <a:gd name="connsiteY3" fmla="*/ 989166 h 1989000"/>
                <a:gd name="connsiteX4" fmla="*/ 1776033 w 1778686"/>
                <a:gd name="connsiteY4" fmla="*/ 759382 h 1989000"/>
                <a:gd name="connsiteX5" fmla="*/ 1776034 w 1778686"/>
                <a:gd name="connsiteY5" fmla="*/ 759382 h 1989000"/>
                <a:gd name="connsiteX6" fmla="*/ 1694768 w 1778686"/>
                <a:gd name="connsiteY6" fmla="*/ 1609628 h 1989000"/>
                <a:gd name="connsiteX7" fmla="*/ 694428 w 1778686"/>
                <a:gd name="connsiteY7" fmla="*/ 1989000 h 1989000"/>
                <a:gd name="connsiteX8" fmla="*/ 690694 w 1778686"/>
                <a:gd name="connsiteY8" fmla="*/ 1984752 h 1989000"/>
                <a:gd name="connsiteX9" fmla="*/ 682702 w 1778686"/>
                <a:gd name="connsiteY9" fmla="*/ 1551443 h 1989000"/>
                <a:gd name="connsiteX10" fmla="*/ 645534 w 1778686"/>
                <a:gd name="connsiteY10" fmla="*/ 1551443 h 1989000"/>
                <a:gd name="connsiteX11" fmla="*/ 655079 w 1778686"/>
                <a:gd name="connsiteY11" fmla="*/ 1978344 h 1989000"/>
                <a:gd name="connsiteX12" fmla="*/ 81266 w 1778686"/>
                <a:gd name="connsiteY12" fmla="*/ 1325502 h 1989000"/>
                <a:gd name="connsiteX13" fmla="*/ 0 w 1778686"/>
                <a:gd name="connsiteY13" fmla="*/ 446648 h 1989000"/>
                <a:gd name="connsiteX14" fmla="*/ 1 w 1778686"/>
                <a:gd name="connsiteY14" fmla="*/ 446648 h 1989000"/>
                <a:gd name="connsiteX15" fmla="*/ 13844 w 1778686"/>
                <a:gd name="connsiteY15" fmla="*/ 399252 h 1989000"/>
                <a:gd name="connsiteX16" fmla="*/ 1082570 w 1778686"/>
                <a:gd name="connsiteY16" fmla="*/ 0 h 1989000"/>
                <a:gd name="connsiteX0" fmla="*/ 1082570 w 1778686"/>
                <a:gd name="connsiteY0" fmla="*/ 0 h 1989000"/>
                <a:gd name="connsiteX1" fmla="*/ 1778686 w 1778686"/>
                <a:gd name="connsiteY1" fmla="*/ 709877 h 1989000"/>
                <a:gd name="connsiteX2" fmla="*/ 1170130 w 1778686"/>
                <a:gd name="connsiteY2" fmla="*/ 989166 h 1989000"/>
                <a:gd name="connsiteX3" fmla="*/ 1776033 w 1778686"/>
                <a:gd name="connsiteY3" fmla="*/ 759382 h 1989000"/>
                <a:gd name="connsiteX4" fmla="*/ 1776034 w 1778686"/>
                <a:gd name="connsiteY4" fmla="*/ 759382 h 1989000"/>
                <a:gd name="connsiteX5" fmla="*/ 1694768 w 1778686"/>
                <a:gd name="connsiteY5" fmla="*/ 1609628 h 1989000"/>
                <a:gd name="connsiteX6" fmla="*/ 694428 w 1778686"/>
                <a:gd name="connsiteY6" fmla="*/ 1989000 h 1989000"/>
                <a:gd name="connsiteX7" fmla="*/ 690694 w 1778686"/>
                <a:gd name="connsiteY7" fmla="*/ 1984752 h 1989000"/>
                <a:gd name="connsiteX8" fmla="*/ 682702 w 1778686"/>
                <a:gd name="connsiteY8" fmla="*/ 1551443 h 1989000"/>
                <a:gd name="connsiteX9" fmla="*/ 645534 w 1778686"/>
                <a:gd name="connsiteY9" fmla="*/ 1551443 h 1989000"/>
                <a:gd name="connsiteX10" fmla="*/ 655079 w 1778686"/>
                <a:gd name="connsiteY10" fmla="*/ 1978344 h 1989000"/>
                <a:gd name="connsiteX11" fmla="*/ 81266 w 1778686"/>
                <a:gd name="connsiteY11" fmla="*/ 1325502 h 1989000"/>
                <a:gd name="connsiteX12" fmla="*/ 0 w 1778686"/>
                <a:gd name="connsiteY12" fmla="*/ 446648 h 1989000"/>
                <a:gd name="connsiteX13" fmla="*/ 1 w 1778686"/>
                <a:gd name="connsiteY13" fmla="*/ 446648 h 1989000"/>
                <a:gd name="connsiteX14" fmla="*/ 13844 w 1778686"/>
                <a:gd name="connsiteY14" fmla="*/ 399252 h 1989000"/>
                <a:gd name="connsiteX15" fmla="*/ 1082570 w 1778686"/>
                <a:gd name="connsiteY15" fmla="*/ 0 h 1989000"/>
                <a:gd name="connsiteX0" fmla="*/ 1082570 w 1778686"/>
                <a:gd name="connsiteY0" fmla="*/ 0 h 1989000"/>
                <a:gd name="connsiteX1" fmla="*/ 1778686 w 1778686"/>
                <a:gd name="connsiteY1" fmla="*/ 709877 h 1989000"/>
                <a:gd name="connsiteX2" fmla="*/ 1776033 w 1778686"/>
                <a:gd name="connsiteY2" fmla="*/ 759382 h 1989000"/>
                <a:gd name="connsiteX3" fmla="*/ 1776034 w 1778686"/>
                <a:gd name="connsiteY3" fmla="*/ 759382 h 1989000"/>
                <a:gd name="connsiteX4" fmla="*/ 1694768 w 1778686"/>
                <a:gd name="connsiteY4" fmla="*/ 1609628 h 1989000"/>
                <a:gd name="connsiteX5" fmla="*/ 694428 w 1778686"/>
                <a:gd name="connsiteY5" fmla="*/ 1989000 h 1989000"/>
                <a:gd name="connsiteX6" fmla="*/ 690694 w 1778686"/>
                <a:gd name="connsiteY6" fmla="*/ 1984752 h 1989000"/>
                <a:gd name="connsiteX7" fmla="*/ 682702 w 1778686"/>
                <a:gd name="connsiteY7" fmla="*/ 1551443 h 1989000"/>
                <a:gd name="connsiteX8" fmla="*/ 645534 w 1778686"/>
                <a:gd name="connsiteY8" fmla="*/ 1551443 h 1989000"/>
                <a:gd name="connsiteX9" fmla="*/ 655079 w 1778686"/>
                <a:gd name="connsiteY9" fmla="*/ 1978344 h 1989000"/>
                <a:gd name="connsiteX10" fmla="*/ 81266 w 1778686"/>
                <a:gd name="connsiteY10" fmla="*/ 1325502 h 1989000"/>
                <a:gd name="connsiteX11" fmla="*/ 0 w 1778686"/>
                <a:gd name="connsiteY11" fmla="*/ 446648 h 1989000"/>
                <a:gd name="connsiteX12" fmla="*/ 1 w 1778686"/>
                <a:gd name="connsiteY12" fmla="*/ 446648 h 1989000"/>
                <a:gd name="connsiteX13" fmla="*/ 13844 w 1778686"/>
                <a:gd name="connsiteY13" fmla="*/ 399252 h 1989000"/>
                <a:gd name="connsiteX14" fmla="*/ 1082570 w 1778686"/>
                <a:gd name="connsiteY14" fmla="*/ 0 h 1989000"/>
                <a:gd name="connsiteX0" fmla="*/ 1082570 w 1778686"/>
                <a:gd name="connsiteY0" fmla="*/ 0 h 1989000"/>
                <a:gd name="connsiteX1" fmla="*/ 1778686 w 1778686"/>
                <a:gd name="connsiteY1" fmla="*/ 709877 h 1989000"/>
                <a:gd name="connsiteX2" fmla="*/ 1776033 w 1778686"/>
                <a:gd name="connsiteY2" fmla="*/ 759382 h 1989000"/>
                <a:gd name="connsiteX3" fmla="*/ 1776034 w 1778686"/>
                <a:gd name="connsiteY3" fmla="*/ 759382 h 1989000"/>
                <a:gd name="connsiteX4" fmla="*/ 1694768 w 1778686"/>
                <a:gd name="connsiteY4" fmla="*/ 1609628 h 1989000"/>
                <a:gd name="connsiteX5" fmla="*/ 694428 w 1778686"/>
                <a:gd name="connsiteY5" fmla="*/ 1989000 h 1989000"/>
                <a:gd name="connsiteX6" fmla="*/ 690694 w 1778686"/>
                <a:gd name="connsiteY6" fmla="*/ 1984752 h 1989000"/>
                <a:gd name="connsiteX7" fmla="*/ 645534 w 1778686"/>
                <a:gd name="connsiteY7" fmla="*/ 1551443 h 1989000"/>
                <a:gd name="connsiteX8" fmla="*/ 655079 w 1778686"/>
                <a:gd name="connsiteY8" fmla="*/ 1978344 h 1989000"/>
                <a:gd name="connsiteX9" fmla="*/ 81266 w 1778686"/>
                <a:gd name="connsiteY9" fmla="*/ 1325502 h 1989000"/>
                <a:gd name="connsiteX10" fmla="*/ 0 w 1778686"/>
                <a:gd name="connsiteY10" fmla="*/ 446648 h 1989000"/>
                <a:gd name="connsiteX11" fmla="*/ 1 w 1778686"/>
                <a:gd name="connsiteY11" fmla="*/ 446648 h 1989000"/>
                <a:gd name="connsiteX12" fmla="*/ 13844 w 1778686"/>
                <a:gd name="connsiteY12" fmla="*/ 399252 h 1989000"/>
                <a:gd name="connsiteX13" fmla="*/ 1082570 w 1778686"/>
                <a:gd name="connsiteY13" fmla="*/ 0 h 1989000"/>
                <a:gd name="connsiteX0" fmla="*/ 1082570 w 1778686"/>
                <a:gd name="connsiteY0" fmla="*/ 0 h 1989000"/>
                <a:gd name="connsiteX1" fmla="*/ 1778686 w 1778686"/>
                <a:gd name="connsiteY1" fmla="*/ 709877 h 1989000"/>
                <a:gd name="connsiteX2" fmla="*/ 1776033 w 1778686"/>
                <a:gd name="connsiteY2" fmla="*/ 759382 h 1989000"/>
                <a:gd name="connsiteX3" fmla="*/ 1776034 w 1778686"/>
                <a:gd name="connsiteY3" fmla="*/ 759382 h 1989000"/>
                <a:gd name="connsiteX4" fmla="*/ 1694768 w 1778686"/>
                <a:gd name="connsiteY4" fmla="*/ 1609628 h 1989000"/>
                <a:gd name="connsiteX5" fmla="*/ 694428 w 1778686"/>
                <a:gd name="connsiteY5" fmla="*/ 1989000 h 1989000"/>
                <a:gd name="connsiteX6" fmla="*/ 690694 w 1778686"/>
                <a:gd name="connsiteY6" fmla="*/ 1984752 h 1989000"/>
                <a:gd name="connsiteX7" fmla="*/ 655079 w 1778686"/>
                <a:gd name="connsiteY7" fmla="*/ 1978344 h 1989000"/>
                <a:gd name="connsiteX8" fmla="*/ 81266 w 1778686"/>
                <a:gd name="connsiteY8" fmla="*/ 1325502 h 1989000"/>
                <a:gd name="connsiteX9" fmla="*/ 0 w 1778686"/>
                <a:gd name="connsiteY9" fmla="*/ 446648 h 1989000"/>
                <a:gd name="connsiteX10" fmla="*/ 1 w 1778686"/>
                <a:gd name="connsiteY10" fmla="*/ 446648 h 1989000"/>
                <a:gd name="connsiteX11" fmla="*/ 13844 w 1778686"/>
                <a:gd name="connsiteY11" fmla="*/ 399252 h 1989000"/>
                <a:gd name="connsiteX12" fmla="*/ 1082570 w 1778686"/>
                <a:gd name="connsiteY12" fmla="*/ 0 h 1989000"/>
                <a:gd name="connsiteX0" fmla="*/ 1082570 w 1778686"/>
                <a:gd name="connsiteY0" fmla="*/ 0 h 1989000"/>
                <a:gd name="connsiteX1" fmla="*/ 1778686 w 1778686"/>
                <a:gd name="connsiteY1" fmla="*/ 709877 h 1989000"/>
                <a:gd name="connsiteX2" fmla="*/ 1776033 w 1778686"/>
                <a:gd name="connsiteY2" fmla="*/ 759382 h 1989000"/>
                <a:gd name="connsiteX3" fmla="*/ 1776034 w 1778686"/>
                <a:gd name="connsiteY3" fmla="*/ 759382 h 1989000"/>
                <a:gd name="connsiteX4" fmla="*/ 1694768 w 1778686"/>
                <a:gd name="connsiteY4" fmla="*/ 1609628 h 1989000"/>
                <a:gd name="connsiteX5" fmla="*/ 694428 w 1778686"/>
                <a:gd name="connsiteY5" fmla="*/ 1989000 h 1989000"/>
                <a:gd name="connsiteX6" fmla="*/ 655079 w 1778686"/>
                <a:gd name="connsiteY6" fmla="*/ 1978344 h 1989000"/>
                <a:gd name="connsiteX7" fmla="*/ 81266 w 1778686"/>
                <a:gd name="connsiteY7" fmla="*/ 1325502 h 1989000"/>
                <a:gd name="connsiteX8" fmla="*/ 0 w 1778686"/>
                <a:gd name="connsiteY8" fmla="*/ 446648 h 1989000"/>
                <a:gd name="connsiteX9" fmla="*/ 1 w 1778686"/>
                <a:gd name="connsiteY9" fmla="*/ 446648 h 1989000"/>
                <a:gd name="connsiteX10" fmla="*/ 13844 w 1778686"/>
                <a:gd name="connsiteY10" fmla="*/ 399252 h 1989000"/>
                <a:gd name="connsiteX11" fmla="*/ 1082570 w 1778686"/>
                <a:gd name="connsiteY11" fmla="*/ 0 h 1989000"/>
                <a:gd name="connsiteX0" fmla="*/ 1082570 w 1778686"/>
                <a:gd name="connsiteY0" fmla="*/ 0 h 1989000"/>
                <a:gd name="connsiteX1" fmla="*/ 1778686 w 1778686"/>
                <a:gd name="connsiteY1" fmla="*/ 709877 h 1989000"/>
                <a:gd name="connsiteX2" fmla="*/ 1776033 w 1778686"/>
                <a:gd name="connsiteY2" fmla="*/ 759382 h 1989000"/>
                <a:gd name="connsiteX3" fmla="*/ 1776034 w 1778686"/>
                <a:gd name="connsiteY3" fmla="*/ 759382 h 1989000"/>
                <a:gd name="connsiteX4" fmla="*/ 1694768 w 1778686"/>
                <a:gd name="connsiteY4" fmla="*/ 1609628 h 1989000"/>
                <a:gd name="connsiteX5" fmla="*/ 694428 w 1778686"/>
                <a:gd name="connsiteY5" fmla="*/ 1989000 h 1989000"/>
                <a:gd name="connsiteX6" fmla="*/ 655079 w 1778686"/>
                <a:gd name="connsiteY6" fmla="*/ 1978344 h 1989000"/>
                <a:gd name="connsiteX7" fmla="*/ 81266 w 1778686"/>
                <a:gd name="connsiteY7" fmla="*/ 1325502 h 1989000"/>
                <a:gd name="connsiteX8" fmla="*/ 0 w 1778686"/>
                <a:gd name="connsiteY8" fmla="*/ 446648 h 1989000"/>
                <a:gd name="connsiteX9" fmla="*/ 1 w 1778686"/>
                <a:gd name="connsiteY9" fmla="*/ 446648 h 1989000"/>
                <a:gd name="connsiteX10" fmla="*/ 13844 w 1778686"/>
                <a:gd name="connsiteY10" fmla="*/ 399252 h 1989000"/>
                <a:gd name="connsiteX11" fmla="*/ 1082570 w 1778686"/>
                <a:gd name="connsiteY11" fmla="*/ 0 h 1989000"/>
                <a:gd name="connsiteX0" fmla="*/ 1082570 w 1778686"/>
                <a:gd name="connsiteY0" fmla="*/ 0 h 1989000"/>
                <a:gd name="connsiteX1" fmla="*/ 1778686 w 1778686"/>
                <a:gd name="connsiteY1" fmla="*/ 709877 h 1989000"/>
                <a:gd name="connsiteX2" fmla="*/ 1776033 w 1778686"/>
                <a:gd name="connsiteY2" fmla="*/ 759382 h 1989000"/>
                <a:gd name="connsiteX3" fmla="*/ 1776034 w 1778686"/>
                <a:gd name="connsiteY3" fmla="*/ 759382 h 1989000"/>
                <a:gd name="connsiteX4" fmla="*/ 1694768 w 1778686"/>
                <a:gd name="connsiteY4" fmla="*/ 1609628 h 1989000"/>
                <a:gd name="connsiteX5" fmla="*/ 694428 w 1778686"/>
                <a:gd name="connsiteY5" fmla="*/ 1989000 h 1989000"/>
                <a:gd name="connsiteX6" fmla="*/ 655079 w 1778686"/>
                <a:gd name="connsiteY6" fmla="*/ 1978344 h 1989000"/>
                <a:gd name="connsiteX7" fmla="*/ 81266 w 1778686"/>
                <a:gd name="connsiteY7" fmla="*/ 1325502 h 1989000"/>
                <a:gd name="connsiteX8" fmla="*/ 0 w 1778686"/>
                <a:gd name="connsiteY8" fmla="*/ 446648 h 1989000"/>
                <a:gd name="connsiteX9" fmla="*/ 1 w 1778686"/>
                <a:gd name="connsiteY9" fmla="*/ 446648 h 1989000"/>
                <a:gd name="connsiteX10" fmla="*/ 13844 w 1778686"/>
                <a:gd name="connsiteY10" fmla="*/ 399252 h 1989000"/>
                <a:gd name="connsiteX11" fmla="*/ 1082570 w 1778686"/>
                <a:gd name="connsiteY11" fmla="*/ 0 h 1989000"/>
                <a:gd name="connsiteX0" fmla="*/ 1083388 w 1779504"/>
                <a:gd name="connsiteY0" fmla="*/ 0 h 1989000"/>
                <a:gd name="connsiteX1" fmla="*/ 1779504 w 1779504"/>
                <a:gd name="connsiteY1" fmla="*/ 709877 h 1989000"/>
                <a:gd name="connsiteX2" fmla="*/ 1776851 w 1779504"/>
                <a:gd name="connsiteY2" fmla="*/ 759382 h 1989000"/>
                <a:gd name="connsiteX3" fmla="*/ 1776852 w 1779504"/>
                <a:gd name="connsiteY3" fmla="*/ 759382 h 1989000"/>
                <a:gd name="connsiteX4" fmla="*/ 1695586 w 1779504"/>
                <a:gd name="connsiteY4" fmla="*/ 1609628 h 1989000"/>
                <a:gd name="connsiteX5" fmla="*/ 695246 w 1779504"/>
                <a:gd name="connsiteY5" fmla="*/ 1989000 h 1989000"/>
                <a:gd name="connsiteX6" fmla="*/ 655897 w 1779504"/>
                <a:gd name="connsiteY6" fmla="*/ 1978344 h 1989000"/>
                <a:gd name="connsiteX7" fmla="*/ 82084 w 1779504"/>
                <a:gd name="connsiteY7" fmla="*/ 1325502 h 1989000"/>
                <a:gd name="connsiteX8" fmla="*/ 818 w 1779504"/>
                <a:gd name="connsiteY8" fmla="*/ 446648 h 1989000"/>
                <a:gd name="connsiteX9" fmla="*/ 819 w 1779504"/>
                <a:gd name="connsiteY9" fmla="*/ 446648 h 1989000"/>
                <a:gd name="connsiteX10" fmla="*/ 14662 w 1779504"/>
                <a:gd name="connsiteY10" fmla="*/ 399252 h 1989000"/>
                <a:gd name="connsiteX11" fmla="*/ 1083388 w 1779504"/>
                <a:gd name="connsiteY11" fmla="*/ 0 h 1989000"/>
                <a:gd name="connsiteX0" fmla="*/ 1083388 w 1779504"/>
                <a:gd name="connsiteY0" fmla="*/ 0 h 1989000"/>
                <a:gd name="connsiteX1" fmla="*/ 1779504 w 1779504"/>
                <a:gd name="connsiteY1" fmla="*/ 709877 h 1989000"/>
                <a:gd name="connsiteX2" fmla="*/ 1776851 w 1779504"/>
                <a:gd name="connsiteY2" fmla="*/ 759382 h 1989000"/>
                <a:gd name="connsiteX3" fmla="*/ 1776852 w 1779504"/>
                <a:gd name="connsiteY3" fmla="*/ 759382 h 1989000"/>
                <a:gd name="connsiteX4" fmla="*/ 1695586 w 1779504"/>
                <a:gd name="connsiteY4" fmla="*/ 1609628 h 1989000"/>
                <a:gd name="connsiteX5" fmla="*/ 695246 w 1779504"/>
                <a:gd name="connsiteY5" fmla="*/ 1989000 h 1989000"/>
                <a:gd name="connsiteX6" fmla="*/ 655897 w 1779504"/>
                <a:gd name="connsiteY6" fmla="*/ 1978344 h 1989000"/>
                <a:gd name="connsiteX7" fmla="*/ 82084 w 1779504"/>
                <a:gd name="connsiteY7" fmla="*/ 1325502 h 1989000"/>
                <a:gd name="connsiteX8" fmla="*/ 818 w 1779504"/>
                <a:gd name="connsiteY8" fmla="*/ 446648 h 1989000"/>
                <a:gd name="connsiteX9" fmla="*/ 819 w 1779504"/>
                <a:gd name="connsiteY9" fmla="*/ 446648 h 1989000"/>
                <a:gd name="connsiteX10" fmla="*/ 14662 w 1779504"/>
                <a:gd name="connsiteY10" fmla="*/ 399252 h 1989000"/>
                <a:gd name="connsiteX11" fmla="*/ 1083388 w 1779504"/>
                <a:gd name="connsiteY11" fmla="*/ 0 h 1989000"/>
                <a:gd name="connsiteX0" fmla="*/ 1083388 w 1779504"/>
                <a:gd name="connsiteY0" fmla="*/ 0 h 1989840"/>
                <a:gd name="connsiteX1" fmla="*/ 1779504 w 1779504"/>
                <a:gd name="connsiteY1" fmla="*/ 709877 h 1989840"/>
                <a:gd name="connsiteX2" fmla="*/ 1776851 w 1779504"/>
                <a:gd name="connsiteY2" fmla="*/ 759382 h 1989840"/>
                <a:gd name="connsiteX3" fmla="*/ 1776852 w 1779504"/>
                <a:gd name="connsiteY3" fmla="*/ 759382 h 1989840"/>
                <a:gd name="connsiteX4" fmla="*/ 1695586 w 1779504"/>
                <a:gd name="connsiteY4" fmla="*/ 1609628 h 1989840"/>
                <a:gd name="connsiteX5" fmla="*/ 695246 w 1779504"/>
                <a:gd name="connsiteY5" fmla="*/ 1989000 h 1989840"/>
                <a:gd name="connsiteX6" fmla="*/ 655897 w 1779504"/>
                <a:gd name="connsiteY6" fmla="*/ 1978344 h 1989840"/>
                <a:gd name="connsiteX7" fmla="*/ 82084 w 1779504"/>
                <a:gd name="connsiteY7" fmla="*/ 1325502 h 1989840"/>
                <a:gd name="connsiteX8" fmla="*/ 818 w 1779504"/>
                <a:gd name="connsiteY8" fmla="*/ 446648 h 1989840"/>
                <a:gd name="connsiteX9" fmla="*/ 819 w 1779504"/>
                <a:gd name="connsiteY9" fmla="*/ 446648 h 1989840"/>
                <a:gd name="connsiteX10" fmla="*/ 14662 w 1779504"/>
                <a:gd name="connsiteY10" fmla="*/ 399252 h 1989840"/>
                <a:gd name="connsiteX11" fmla="*/ 1083388 w 1779504"/>
                <a:gd name="connsiteY11" fmla="*/ 0 h 1989840"/>
                <a:gd name="connsiteX0" fmla="*/ 1083388 w 1782480"/>
                <a:gd name="connsiteY0" fmla="*/ 0 h 1989840"/>
                <a:gd name="connsiteX1" fmla="*/ 1779504 w 1782480"/>
                <a:gd name="connsiteY1" fmla="*/ 709877 h 1989840"/>
                <a:gd name="connsiteX2" fmla="*/ 1776851 w 1782480"/>
                <a:gd name="connsiteY2" fmla="*/ 759382 h 1989840"/>
                <a:gd name="connsiteX3" fmla="*/ 1776852 w 1782480"/>
                <a:gd name="connsiteY3" fmla="*/ 759382 h 1989840"/>
                <a:gd name="connsiteX4" fmla="*/ 1695586 w 1782480"/>
                <a:gd name="connsiteY4" fmla="*/ 1609628 h 1989840"/>
                <a:gd name="connsiteX5" fmla="*/ 695246 w 1782480"/>
                <a:gd name="connsiteY5" fmla="*/ 1989000 h 1989840"/>
                <a:gd name="connsiteX6" fmla="*/ 655897 w 1782480"/>
                <a:gd name="connsiteY6" fmla="*/ 1978344 h 1989840"/>
                <a:gd name="connsiteX7" fmla="*/ 82084 w 1782480"/>
                <a:gd name="connsiteY7" fmla="*/ 1325502 h 1989840"/>
                <a:gd name="connsiteX8" fmla="*/ 818 w 1782480"/>
                <a:gd name="connsiteY8" fmla="*/ 446648 h 1989840"/>
                <a:gd name="connsiteX9" fmla="*/ 819 w 1782480"/>
                <a:gd name="connsiteY9" fmla="*/ 446648 h 1989840"/>
                <a:gd name="connsiteX10" fmla="*/ 14662 w 1782480"/>
                <a:gd name="connsiteY10" fmla="*/ 399252 h 1989840"/>
                <a:gd name="connsiteX11" fmla="*/ 1083388 w 1782480"/>
                <a:gd name="connsiteY11" fmla="*/ 0 h 1989840"/>
                <a:gd name="connsiteX0" fmla="*/ 1083388 w 1777741"/>
                <a:gd name="connsiteY0" fmla="*/ 0 h 1989840"/>
                <a:gd name="connsiteX1" fmla="*/ 1772032 w 1777741"/>
                <a:gd name="connsiteY1" fmla="*/ 700270 h 1989840"/>
                <a:gd name="connsiteX2" fmla="*/ 1776851 w 1777741"/>
                <a:gd name="connsiteY2" fmla="*/ 759382 h 1989840"/>
                <a:gd name="connsiteX3" fmla="*/ 1776852 w 1777741"/>
                <a:gd name="connsiteY3" fmla="*/ 759382 h 1989840"/>
                <a:gd name="connsiteX4" fmla="*/ 1695586 w 1777741"/>
                <a:gd name="connsiteY4" fmla="*/ 1609628 h 1989840"/>
                <a:gd name="connsiteX5" fmla="*/ 695246 w 1777741"/>
                <a:gd name="connsiteY5" fmla="*/ 1989000 h 1989840"/>
                <a:gd name="connsiteX6" fmla="*/ 655897 w 1777741"/>
                <a:gd name="connsiteY6" fmla="*/ 1978344 h 1989840"/>
                <a:gd name="connsiteX7" fmla="*/ 82084 w 1777741"/>
                <a:gd name="connsiteY7" fmla="*/ 1325502 h 1989840"/>
                <a:gd name="connsiteX8" fmla="*/ 818 w 1777741"/>
                <a:gd name="connsiteY8" fmla="*/ 446648 h 1989840"/>
                <a:gd name="connsiteX9" fmla="*/ 819 w 1777741"/>
                <a:gd name="connsiteY9" fmla="*/ 446648 h 1989840"/>
                <a:gd name="connsiteX10" fmla="*/ 14662 w 1777741"/>
                <a:gd name="connsiteY10" fmla="*/ 399252 h 1989840"/>
                <a:gd name="connsiteX11" fmla="*/ 1083388 w 1777741"/>
                <a:gd name="connsiteY11" fmla="*/ 0 h 1989840"/>
                <a:gd name="connsiteX0" fmla="*/ 1083388 w 1778077"/>
                <a:gd name="connsiteY0" fmla="*/ 0 h 1989840"/>
                <a:gd name="connsiteX1" fmla="*/ 1772032 w 1778077"/>
                <a:gd name="connsiteY1" fmla="*/ 700270 h 1989840"/>
                <a:gd name="connsiteX2" fmla="*/ 1776851 w 1778077"/>
                <a:gd name="connsiteY2" fmla="*/ 759382 h 1989840"/>
                <a:gd name="connsiteX3" fmla="*/ 1776852 w 1778077"/>
                <a:gd name="connsiteY3" fmla="*/ 759382 h 1989840"/>
                <a:gd name="connsiteX4" fmla="*/ 1695586 w 1778077"/>
                <a:gd name="connsiteY4" fmla="*/ 1609628 h 1989840"/>
                <a:gd name="connsiteX5" fmla="*/ 695246 w 1778077"/>
                <a:gd name="connsiteY5" fmla="*/ 1989000 h 1989840"/>
                <a:gd name="connsiteX6" fmla="*/ 655897 w 1778077"/>
                <a:gd name="connsiteY6" fmla="*/ 1978344 h 1989840"/>
                <a:gd name="connsiteX7" fmla="*/ 82084 w 1778077"/>
                <a:gd name="connsiteY7" fmla="*/ 1325502 h 1989840"/>
                <a:gd name="connsiteX8" fmla="*/ 818 w 1778077"/>
                <a:gd name="connsiteY8" fmla="*/ 446648 h 1989840"/>
                <a:gd name="connsiteX9" fmla="*/ 819 w 1778077"/>
                <a:gd name="connsiteY9" fmla="*/ 446648 h 1989840"/>
                <a:gd name="connsiteX10" fmla="*/ 14662 w 1778077"/>
                <a:gd name="connsiteY10" fmla="*/ 399252 h 1989840"/>
                <a:gd name="connsiteX11" fmla="*/ 1083388 w 1778077"/>
                <a:gd name="connsiteY11" fmla="*/ 0 h 1989840"/>
                <a:gd name="connsiteX0" fmla="*/ 1083388 w 1778077"/>
                <a:gd name="connsiteY0" fmla="*/ 0 h 1989840"/>
                <a:gd name="connsiteX1" fmla="*/ 1772032 w 1778077"/>
                <a:gd name="connsiteY1" fmla="*/ 700270 h 1989840"/>
                <a:gd name="connsiteX2" fmla="*/ 1776851 w 1778077"/>
                <a:gd name="connsiteY2" fmla="*/ 759382 h 1989840"/>
                <a:gd name="connsiteX3" fmla="*/ 1695586 w 1778077"/>
                <a:gd name="connsiteY3" fmla="*/ 1609628 h 1989840"/>
                <a:gd name="connsiteX4" fmla="*/ 695246 w 1778077"/>
                <a:gd name="connsiteY4" fmla="*/ 1989000 h 1989840"/>
                <a:gd name="connsiteX5" fmla="*/ 655897 w 1778077"/>
                <a:gd name="connsiteY5" fmla="*/ 1978344 h 1989840"/>
                <a:gd name="connsiteX6" fmla="*/ 82084 w 1778077"/>
                <a:gd name="connsiteY6" fmla="*/ 1325502 h 1989840"/>
                <a:gd name="connsiteX7" fmla="*/ 818 w 1778077"/>
                <a:gd name="connsiteY7" fmla="*/ 446648 h 1989840"/>
                <a:gd name="connsiteX8" fmla="*/ 819 w 1778077"/>
                <a:gd name="connsiteY8" fmla="*/ 446648 h 1989840"/>
                <a:gd name="connsiteX9" fmla="*/ 14662 w 1778077"/>
                <a:gd name="connsiteY9" fmla="*/ 399252 h 1989840"/>
                <a:gd name="connsiteX10" fmla="*/ 1083388 w 1778077"/>
                <a:gd name="connsiteY10" fmla="*/ 0 h 1989840"/>
                <a:gd name="connsiteX0" fmla="*/ 1083388 w 1778520"/>
                <a:gd name="connsiteY0" fmla="*/ 0 h 1989840"/>
                <a:gd name="connsiteX1" fmla="*/ 1772032 w 1778520"/>
                <a:gd name="connsiteY1" fmla="*/ 700270 h 1989840"/>
                <a:gd name="connsiteX2" fmla="*/ 1776851 w 1778520"/>
                <a:gd name="connsiteY2" fmla="*/ 759382 h 1989840"/>
                <a:gd name="connsiteX3" fmla="*/ 1695586 w 1778520"/>
                <a:gd name="connsiteY3" fmla="*/ 1609628 h 1989840"/>
                <a:gd name="connsiteX4" fmla="*/ 695246 w 1778520"/>
                <a:gd name="connsiteY4" fmla="*/ 1989000 h 1989840"/>
                <a:gd name="connsiteX5" fmla="*/ 655897 w 1778520"/>
                <a:gd name="connsiteY5" fmla="*/ 1978344 h 1989840"/>
                <a:gd name="connsiteX6" fmla="*/ 82084 w 1778520"/>
                <a:gd name="connsiteY6" fmla="*/ 1325502 h 1989840"/>
                <a:gd name="connsiteX7" fmla="*/ 818 w 1778520"/>
                <a:gd name="connsiteY7" fmla="*/ 446648 h 1989840"/>
                <a:gd name="connsiteX8" fmla="*/ 819 w 1778520"/>
                <a:gd name="connsiteY8" fmla="*/ 446648 h 1989840"/>
                <a:gd name="connsiteX9" fmla="*/ 14662 w 1778520"/>
                <a:gd name="connsiteY9" fmla="*/ 399252 h 1989840"/>
                <a:gd name="connsiteX10" fmla="*/ 1083388 w 1778520"/>
                <a:gd name="connsiteY10" fmla="*/ 0 h 1989840"/>
                <a:gd name="connsiteX0" fmla="*/ 1083388 w 1778077"/>
                <a:gd name="connsiteY0" fmla="*/ 0 h 1989840"/>
                <a:gd name="connsiteX1" fmla="*/ 1772032 w 1778077"/>
                <a:gd name="connsiteY1" fmla="*/ 700270 h 1989840"/>
                <a:gd name="connsiteX2" fmla="*/ 1776851 w 1778077"/>
                <a:gd name="connsiteY2" fmla="*/ 759382 h 1989840"/>
                <a:gd name="connsiteX3" fmla="*/ 1695586 w 1778077"/>
                <a:gd name="connsiteY3" fmla="*/ 1609628 h 1989840"/>
                <a:gd name="connsiteX4" fmla="*/ 695246 w 1778077"/>
                <a:gd name="connsiteY4" fmla="*/ 1989000 h 1989840"/>
                <a:gd name="connsiteX5" fmla="*/ 655897 w 1778077"/>
                <a:gd name="connsiteY5" fmla="*/ 1978344 h 1989840"/>
                <a:gd name="connsiteX6" fmla="*/ 82084 w 1778077"/>
                <a:gd name="connsiteY6" fmla="*/ 1325502 h 1989840"/>
                <a:gd name="connsiteX7" fmla="*/ 818 w 1778077"/>
                <a:gd name="connsiteY7" fmla="*/ 446648 h 1989840"/>
                <a:gd name="connsiteX8" fmla="*/ 819 w 1778077"/>
                <a:gd name="connsiteY8" fmla="*/ 446648 h 1989840"/>
                <a:gd name="connsiteX9" fmla="*/ 14662 w 1778077"/>
                <a:gd name="connsiteY9" fmla="*/ 399252 h 1989840"/>
                <a:gd name="connsiteX10" fmla="*/ 1083388 w 1778077"/>
                <a:gd name="connsiteY10" fmla="*/ 0 h 19898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778077" h="1989840">
                  <a:moveTo>
                    <a:pt x="1083388" y="0"/>
                  </a:moveTo>
                  <a:lnTo>
                    <a:pt x="1772032" y="700270"/>
                  </a:lnTo>
                  <a:cubicBezTo>
                    <a:pt x="1780756" y="710367"/>
                    <a:pt x="1777734" y="743948"/>
                    <a:pt x="1776851" y="759382"/>
                  </a:cubicBezTo>
                  <a:cubicBezTo>
                    <a:pt x="1775968" y="774816"/>
                    <a:pt x="1722674" y="1326213"/>
                    <a:pt x="1695586" y="1609628"/>
                  </a:cubicBezTo>
                  <a:lnTo>
                    <a:pt x="695246" y="1989000"/>
                  </a:lnTo>
                  <a:cubicBezTo>
                    <a:pt x="684265" y="1991853"/>
                    <a:pt x="664743" y="1987233"/>
                    <a:pt x="655897" y="1978344"/>
                  </a:cubicBezTo>
                  <a:cubicBezTo>
                    <a:pt x="647051" y="1969455"/>
                    <a:pt x="273355" y="1543116"/>
                    <a:pt x="82084" y="1325502"/>
                  </a:cubicBezTo>
                  <a:lnTo>
                    <a:pt x="818" y="446648"/>
                  </a:lnTo>
                  <a:cubicBezTo>
                    <a:pt x="818" y="446648"/>
                    <a:pt x="3677" y="461379"/>
                    <a:pt x="819" y="446648"/>
                  </a:cubicBezTo>
                  <a:cubicBezTo>
                    <a:pt x="-2039" y="431917"/>
                    <a:pt x="2576" y="404377"/>
                    <a:pt x="14662" y="399252"/>
                  </a:cubicBezTo>
                  <a:cubicBezTo>
                    <a:pt x="26748" y="394127"/>
                    <a:pt x="727146" y="133084"/>
                    <a:pt x="1083388" y="0"/>
                  </a:cubicBezTo>
                  <a:close/>
                </a:path>
              </a:pathLst>
            </a:custGeom>
            <a:solidFill>
              <a:schemeClr val="tx1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09" name="フリーフォーム: 図形 208">
              <a:extLst>
                <a:ext uri="{FF2B5EF4-FFF2-40B4-BE49-F238E27FC236}">
                  <a16:creationId xmlns:a16="http://schemas.microsoft.com/office/drawing/2014/main" id="{3CD12F3A-52FD-42AD-B1D6-09FD9C6028A5}"/>
                </a:ext>
              </a:extLst>
            </p:cNvPr>
            <p:cNvSpPr/>
            <p:nvPr/>
          </p:nvSpPr>
          <p:spPr>
            <a:xfrm>
              <a:off x="4842733" y="2942841"/>
              <a:ext cx="823079" cy="919861"/>
            </a:xfrm>
            <a:custGeom>
              <a:avLst/>
              <a:gdLst>
                <a:gd name="connsiteX0" fmla="*/ 458143 w 1088213"/>
                <a:gd name="connsiteY0" fmla="*/ 0 h 1933020"/>
                <a:gd name="connsiteX1" fmla="*/ 1088213 w 1088213"/>
                <a:gd name="connsiteY1" fmla="*/ 716849 h 1933020"/>
                <a:gd name="connsiteX2" fmla="*/ 1007836 w 1088213"/>
                <a:gd name="connsiteY2" fmla="*/ 1557797 h 1933020"/>
                <a:gd name="connsiteX3" fmla="*/ 18436 w 1088213"/>
                <a:gd name="connsiteY3" fmla="*/ 1933020 h 1933020"/>
                <a:gd name="connsiteX4" fmla="*/ 14743 w 1088213"/>
                <a:gd name="connsiteY4" fmla="*/ 1928818 h 1933020"/>
                <a:gd name="connsiteX5" fmla="*/ 0 w 1088213"/>
                <a:gd name="connsiteY5" fmla="*/ 1129546 h 1933020"/>
                <a:gd name="connsiteX6" fmla="*/ 1088212 w 1088213"/>
                <a:gd name="connsiteY6" fmla="*/ 716849 h 1933020"/>
                <a:gd name="connsiteX7" fmla="*/ 458142 w 1088213"/>
                <a:gd name="connsiteY7" fmla="*/ 0 h 1933020"/>
                <a:gd name="connsiteX8" fmla="*/ 458143 w 1088213"/>
                <a:gd name="connsiteY8" fmla="*/ 0 h 1933020"/>
                <a:gd name="connsiteX0" fmla="*/ 458142 w 1088213"/>
                <a:gd name="connsiteY0" fmla="*/ 0 h 1933020"/>
                <a:gd name="connsiteX1" fmla="*/ 1088213 w 1088213"/>
                <a:gd name="connsiteY1" fmla="*/ 716849 h 1933020"/>
                <a:gd name="connsiteX2" fmla="*/ 1007836 w 1088213"/>
                <a:gd name="connsiteY2" fmla="*/ 1557797 h 1933020"/>
                <a:gd name="connsiteX3" fmla="*/ 18436 w 1088213"/>
                <a:gd name="connsiteY3" fmla="*/ 1933020 h 1933020"/>
                <a:gd name="connsiteX4" fmla="*/ 14743 w 1088213"/>
                <a:gd name="connsiteY4" fmla="*/ 1928818 h 1933020"/>
                <a:gd name="connsiteX5" fmla="*/ 0 w 1088213"/>
                <a:gd name="connsiteY5" fmla="*/ 1129546 h 1933020"/>
                <a:gd name="connsiteX6" fmla="*/ 1088212 w 1088213"/>
                <a:gd name="connsiteY6" fmla="*/ 716849 h 1933020"/>
                <a:gd name="connsiteX7" fmla="*/ 458142 w 1088213"/>
                <a:gd name="connsiteY7" fmla="*/ 0 h 1933020"/>
                <a:gd name="connsiteX0" fmla="*/ 1088212 w 1088213"/>
                <a:gd name="connsiteY0" fmla="*/ 0 h 1216171"/>
                <a:gd name="connsiteX1" fmla="*/ 1088213 w 1088213"/>
                <a:gd name="connsiteY1" fmla="*/ 0 h 1216171"/>
                <a:gd name="connsiteX2" fmla="*/ 1007836 w 1088213"/>
                <a:gd name="connsiteY2" fmla="*/ 840948 h 1216171"/>
                <a:gd name="connsiteX3" fmla="*/ 18436 w 1088213"/>
                <a:gd name="connsiteY3" fmla="*/ 1216171 h 1216171"/>
                <a:gd name="connsiteX4" fmla="*/ 14743 w 1088213"/>
                <a:gd name="connsiteY4" fmla="*/ 1211969 h 1216171"/>
                <a:gd name="connsiteX5" fmla="*/ 0 w 1088213"/>
                <a:gd name="connsiteY5" fmla="*/ 412697 h 1216171"/>
                <a:gd name="connsiteX6" fmla="*/ 1088212 w 1088213"/>
                <a:gd name="connsiteY6" fmla="*/ 0 h 12161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88213" h="1216171">
                  <a:moveTo>
                    <a:pt x="1088212" y="0"/>
                  </a:moveTo>
                  <a:lnTo>
                    <a:pt x="1088213" y="0"/>
                  </a:lnTo>
                  <a:lnTo>
                    <a:pt x="1007836" y="840948"/>
                  </a:lnTo>
                  <a:lnTo>
                    <a:pt x="18436" y="1216171"/>
                  </a:lnTo>
                  <a:lnTo>
                    <a:pt x="14743" y="1211969"/>
                  </a:lnTo>
                  <a:lnTo>
                    <a:pt x="0" y="412697"/>
                  </a:lnTo>
                  <a:lnTo>
                    <a:pt x="1088212" y="0"/>
                  </a:lnTo>
                  <a:close/>
                </a:path>
              </a:pathLst>
            </a:custGeom>
            <a:solidFill>
              <a:srgbClr val="F8F8F8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10" name="フリーフォーム: 図形 209">
              <a:extLst>
                <a:ext uri="{FF2B5EF4-FFF2-40B4-BE49-F238E27FC236}">
                  <a16:creationId xmlns:a16="http://schemas.microsoft.com/office/drawing/2014/main" id="{0229C652-F390-42C3-8758-D266AAA824CA}"/>
                </a:ext>
              </a:extLst>
            </p:cNvPr>
            <p:cNvSpPr/>
            <p:nvPr/>
          </p:nvSpPr>
          <p:spPr>
            <a:xfrm>
              <a:off x="4329114" y="2714270"/>
              <a:ext cx="490056" cy="1145841"/>
            </a:xfrm>
            <a:custGeom>
              <a:avLst/>
              <a:gdLst>
                <a:gd name="connsiteX0" fmla="*/ 1 w 647914"/>
                <a:gd name="connsiteY0" fmla="*/ 0 h 1514945"/>
                <a:gd name="connsiteX1" fmla="*/ 630070 w 647914"/>
                <a:gd name="connsiteY1" fmla="*/ 716848 h 1514945"/>
                <a:gd name="connsiteX2" fmla="*/ 633171 w 647914"/>
                <a:gd name="connsiteY2" fmla="*/ 715672 h 1514945"/>
                <a:gd name="connsiteX3" fmla="*/ 647914 w 647914"/>
                <a:gd name="connsiteY3" fmla="*/ 1514945 h 1514945"/>
                <a:gd name="connsiteX4" fmla="*/ 80377 w 647914"/>
                <a:gd name="connsiteY4" fmla="*/ 869242 h 1514945"/>
                <a:gd name="connsiteX5" fmla="*/ 0 w 647914"/>
                <a:gd name="connsiteY5" fmla="*/ 0 h 1514945"/>
                <a:gd name="connsiteX6" fmla="*/ 1 w 647914"/>
                <a:gd name="connsiteY6" fmla="*/ 0 h 1514945"/>
                <a:gd name="connsiteX0" fmla="*/ 1 w 647914"/>
                <a:gd name="connsiteY0" fmla="*/ 0 h 1514945"/>
                <a:gd name="connsiteX1" fmla="*/ 630070 w 647914"/>
                <a:gd name="connsiteY1" fmla="*/ 716848 h 1514945"/>
                <a:gd name="connsiteX2" fmla="*/ 647914 w 647914"/>
                <a:gd name="connsiteY2" fmla="*/ 1514945 h 1514945"/>
                <a:gd name="connsiteX3" fmla="*/ 80377 w 647914"/>
                <a:gd name="connsiteY3" fmla="*/ 869242 h 1514945"/>
                <a:gd name="connsiteX4" fmla="*/ 0 w 647914"/>
                <a:gd name="connsiteY4" fmla="*/ 0 h 1514945"/>
                <a:gd name="connsiteX5" fmla="*/ 1 w 647914"/>
                <a:gd name="connsiteY5" fmla="*/ 0 h 15149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47914" h="1514945">
                  <a:moveTo>
                    <a:pt x="1" y="0"/>
                  </a:moveTo>
                  <a:lnTo>
                    <a:pt x="630070" y="716848"/>
                  </a:lnTo>
                  <a:lnTo>
                    <a:pt x="647914" y="1514945"/>
                  </a:lnTo>
                  <a:lnTo>
                    <a:pt x="80377" y="869242"/>
                  </a:lnTo>
                  <a:lnTo>
                    <a:pt x="0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8F8F8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11" name="楕円 210">
              <a:extLst>
                <a:ext uri="{FF2B5EF4-FFF2-40B4-BE49-F238E27FC236}">
                  <a16:creationId xmlns:a16="http://schemas.microsoft.com/office/drawing/2014/main" id="{D189F14C-909D-4A2A-8667-E8EDA71BB074}"/>
                </a:ext>
              </a:extLst>
            </p:cNvPr>
            <p:cNvSpPr/>
            <p:nvPr/>
          </p:nvSpPr>
          <p:spPr>
            <a:xfrm rot="20700000">
              <a:off x="5390641" y="3070229"/>
              <a:ext cx="201708" cy="16136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2" name="楕円 211">
              <a:extLst>
                <a:ext uri="{FF2B5EF4-FFF2-40B4-BE49-F238E27FC236}">
                  <a16:creationId xmlns:a16="http://schemas.microsoft.com/office/drawing/2014/main" id="{64D01BF9-9BA0-4994-B360-7E30C95A24A6}"/>
                </a:ext>
              </a:extLst>
            </p:cNvPr>
            <p:cNvSpPr/>
            <p:nvPr/>
          </p:nvSpPr>
          <p:spPr>
            <a:xfrm rot="20700000">
              <a:off x="4942195" y="3596359"/>
              <a:ext cx="188470" cy="15077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3" name="楕円 212">
              <a:extLst>
                <a:ext uri="{FF2B5EF4-FFF2-40B4-BE49-F238E27FC236}">
                  <a16:creationId xmlns:a16="http://schemas.microsoft.com/office/drawing/2014/main" id="{83892B6E-0E30-43B9-87DF-8A3B96A3983F}"/>
                </a:ext>
              </a:extLst>
            </p:cNvPr>
            <p:cNvSpPr/>
            <p:nvPr/>
          </p:nvSpPr>
          <p:spPr>
            <a:xfrm>
              <a:off x="4987189" y="2453063"/>
              <a:ext cx="199467" cy="16063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4" name="楕円 213">
              <a:extLst>
                <a:ext uri="{FF2B5EF4-FFF2-40B4-BE49-F238E27FC236}">
                  <a16:creationId xmlns:a16="http://schemas.microsoft.com/office/drawing/2014/main" id="{D541A205-9620-46D9-92FC-77A3EE5DA6DF}"/>
                </a:ext>
              </a:extLst>
            </p:cNvPr>
            <p:cNvSpPr/>
            <p:nvPr/>
          </p:nvSpPr>
          <p:spPr>
            <a:xfrm>
              <a:off x="4521361" y="2616383"/>
              <a:ext cx="199467" cy="16063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5" name="楕円 214">
              <a:extLst>
                <a:ext uri="{FF2B5EF4-FFF2-40B4-BE49-F238E27FC236}">
                  <a16:creationId xmlns:a16="http://schemas.microsoft.com/office/drawing/2014/main" id="{0172AEDF-8628-41A1-8281-409D11D8888E}"/>
                </a:ext>
              </a:extLst>
            </p:cNvPr>
            <p:cNvSpPr/>
            <p:nvPr/>
          </p:nvSpPr>
          <p:spPr>
            <a:xfrm>
              <a:off x="5273902" y="2758544"/>
              <a:ext cx="199467" cy="16063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6" name="楕円 215">
              <a:extLst>
                <a:ext uri="{FF2B5EF4-FFF2-40B4-BE49-F238E27FC236}">
                  <a16:creationId xmlns:a16="http://schemas.microsoft.com/office/drawing/2014/main" id="{D7A0E5E1-ADFC-44BC-BD15-FE872FBA6BFF}"/>
                </a:ext>
              </a:extLst>
            </p:cNvPr>
            <p:cNvSpPr/>
            <p:nvPr/>
          </p:nvSpPr>
          <p:spPr>
            <a:xfrm>
              <a:off x="4826161" y="2928327"/>
              <a:ext cx="199467" cy="16063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7" name="楕円 216">
              <a:extLst>
                <a:ext uri="{FF2B5EF4-FFF2-40B4-BE49-F238E27FC236}">
                  <a16:creationId xmlns:a16="http://schemas.microsoft.com/office/drawing/2014/main" id="{B4D26EBD-9B8D-42F8-B6C4-AA8AD5895E8F}"/>
                </a:ext>
              </a:extLst>
            </p:cNvPr>
            <p:cNvSpPr/>
            <p:nvPr/>
          </p:nvSpPr>
          <p:spPr>
            <a:xfrm>
              <a:off x="4747580" y="2530658"/>
              <a:ext cx="199467" cy="16063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8" name="楕円 217">
              <a:extLst>
                <a:ext uri="{FF2B5EF4-FFF2-40B4-BE49-F238E27FC236}">
                  <a16:creationId xmlns:a16="http://schemas.microsoft.com/office/drawing/2014/main" id="{708F8CA3-1B65-437D-9303-5A51EB20CFA1}"/>
                </a:ext>
              </a:extLst>
            </p:cNvPr>
            <p:cNvSpPr/>
            <p:nvPr/>
          </p:nvSpPr>
          <p:spPr>
            <a:xfrm>
              <a:off x="5047618" y="2837840"/>
              <a:ext cx="199467" cy="16063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9" name="楕円 218">
              <a:extLst>
                <a:ext uri="{FF2B5EF4-FFF2-40B4-BE49-F238E27FC236}">
                  <a16:creationId xmlns:a16="http://schemas.microsoft.com/office/drawing/2014/main" id="{DA3AD113-D9AE-4827-BB11-6982038A9F0B}"/>
                </a:ext>
              </a:extLst>
            </p:cNvPr>
            <p:cNvSpPr/>
            <p:nvPr/>
          </p:nvSpPr>
          <p:spPr>
            <a:xfrm rot="20700000">
              <a:off x="5410051" y="3432624"/>
              <a:ext cx="188470" cy="15077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0" name="楕円 219">
              <a:extLst>
                <a:ext uri="{FF2B5EF4-FFF2-40B4-BE49-F238E27FC236}">
                  <a16:creationId xmlns:a16="http://schemas.microsoft.com/office/drawing/2014/main" id="{9A46B9D9-4BF6-4ED5-B30D-7C68FAE016A3}"/>
                </a:ext>
              </a:extLst>
            </p:cNvPr>
            <p:cNvSpPr/>
            <p:nvPr/>
          </p:nvSpPr>
          <p:spPr>
            <a:xfrm rot="20700000">
              <a:off x="5174596" y="3356896"/>
              <a:ext cx="201708" cy="16136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1" name="楕円 220">
              <a:extLst>
                <a:ext uri="{FF2B5EF4-FFF2-40B4-BE49-F238E27FC236}">
                  <a16:creationId xmlns:a16="http://schemas.microsoft.com/office/drawing/2014/main" id="{6B5DD881-9FE0-42C6-A2B5-8ED34DB292BE}"/>
                </a:ext>
              </a:extLst>
            </p:cNvPr>
            <p:cNvSpPr/>
            <p:nvPr/>
          </p:nvSpPr>
          <p:spPr>
            <a:xfrm rot="20700000">
              <a:off x="4935822" y="3258348"/>
              <a:ext cx="201708" cy="16136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2" name="楕円 221">
              <a:extLst>
                <a:ext uri="{FF2B5EF4-FFF2-40B4-BE49-F238E27FC236}">
                  <a16:creationId xmlns:a16="http://schemas.microsoft.com/office/drawing/2014/main" id="{1A03F1F2-8CBE-4431-8DCC-04087B658EBA}"/>
                </a:ext>
              </a:extLst>
            </p:cNvPr>
            <p:cNvSpPr/>
            <p:nvPr/>
          </p:nvSpPr>
          <p:spPr>
            <a:xfrm rot="20700000">
              <a:off x="4400735" y="2953104"/>
              <a:ext cx="95062" cy="14122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3" name="楕円 222">
              <a:extLst>
                <a:ext uri="{FF2B5EF4-FFF2-40B4-BE49-F238E27FC236}">
                  <a16:creationId xmlns:a16="http://schemas.microsoft.com/office/drawing/2014/main" id="{9B90F38C-4912-46D5-967D-D8C732DF35C4}"/>
                </a:ext>
              </a:extLst>
            </p:cNvPr>
            <p:cNvSpPr/>
            <p:nvPr/>
          </p:nvSpPr>
          <p:spPr>
            <a:xfrm rot="20700000">
              <a:off x="4641242" y="3226947"/>
              <a:ext cx="95062" cy="14122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4" name="楕円 223">
              <a:extLst>
                <a:ext uri="{FF2B5EF4-FFF2-40B4-BE49-F238E27FC236}">
                  <a16:creationId xmlns:a16="http://schemas.microsoft.com/office/drawing/2014/main" id="{4187D005-D28E-499C-9845-FA1745715ABB}"/>
                </a:ext>
              </a:extLst>
            </p:cNvPr>
            <p:cNvSpPr/>
            <p:nvPr/>
          </p:nvSpPr>
          <p:spPr>
            <a:xfrm rot="20700000">
              <a:off x="4412062" y="3232862"/>
              <a:ext cx="96720" cy="14368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5" name="楕円 224">
              <a:extLst>
                <a:ext uri="{FF2B5EF4-FFF2-40B4-BE49-F238E27FC236}">
                  <a16:creationId xmlns:a16="http://schemas.microsoft.com/office/drawing/2014/main" id="{E377763A-EDB5-4309-AB9C-75FE37248D21}"/>
                </a:ext>
              </a:extLst>
            </p:cNvPr>
            <p:cNvSpPr/>
            <p:nvPr/>
          </p:nvSpPr>
          <p:spPr>
            <a:xfrm rot="20700000">
              <a:off x="4640413" y="3506704"/>
              <a:ext cx="96720" cy="14368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26" name="グループ化 225">
            <a:extLst>
              <a:ext uri="{FF2B5EF4-FFF2-40B4-BE49-F238E27FC236}">
                <a16:creationId xmlns:a16="http://schemas.microsoft.com/office/drawing/2014/main" id="{6FE7D5FD-E465-41EA-97D3-BC05BCA10A51}"/>
              </a:ext>
            </a:extLst>
          </p:cNvPr>
          <p:cNvGrpSpPr/>
          <p:nvPr/>
        </p:nvGrpSpPr>
        <p:grpSpPr>
          <a:xfrm>
            <a:off x="1356411" y="4245131"/>
            <a:ext cx="1400378" cy="1567156"/>
            <a:chOff x="722530" y="2335483"/>
            <a:chExt cx="1400378" cy="1567156"/>
          </a:xfrm>
        </p:grpSpPr>
        <p:sp>
          <p:nvSpPr>
            <p:cNvPr id="227" name="フリーフォーム: 図形 226">
              <a:extLst>
                <a:ext uri="{FF2B5EF4-FFF2-40B4-BE49-F238E27FC236}">
                  <a16:creationId xmlns:a16="http://schemas.microsoft.com/office/drawing/2014/main" id="{B93327D9-E85C-4842-A83C-2DFDB3DB52AE}"/>
                </a:ext>
              </a:extLst>
            </p:cNvPr>
            <p:cNvSpPr/>
            <p:nvPr/>
          </p:nvSpPr>
          <p:spPr>
            <a:xfrm>
              <a:off x="722530" y="2335483"/>
              <a:ext cx="1400378" cy="1567156"/>
            </a:xfrm>
            <a:custGeom>
              <a:avLst/>
              <a:gdLst>
                <a:gd name="connsiteX0" fmla="*/ 1082570 w 1778686"/>
                <a:gd name="connsiteY0" fmla="*/ 0 h 1989000"/>
                <a:gd name="connsiteX1" fmla="*/ 1778686 w 1778686"/>
                <a:gd name="connsiteY1" fmla="*/ 709877 h 1989000"/>
                <a:gd name="connsiteX2" fmla="*/ 1170130 w 1778686"/>
                <a:gd name="connsiteY2" fmla="*/ 940667 h 1989000"/>
                <a:gd name="connsiteX3" fmla="*/ 1170130 w 1778686"/>
                <a:gd name="connsiteY3" fmla="*/ 989166 h 1989000"/>
                <a:gd name="connsiteX4" fmla="*/ 1776033 w 1778686"/>
                <a:gd name="connsiteY4" fmla="*/ 759382 h 1989000"/>
                <a:gd name="connsiteX5" fmla="*/ 1776034 w 1778686"/>
                <a:gd name="connsiteY5" fmla="*/ 759382 h 1989000"/>
                <a:gd name="connsiteX6" fmla="*/ 1694768 w 1778686"/>
                <a:gd name="connsiteY6" fmla="*/ 1609628 h 1989000"/>
                <a:gd name="connsiteX7" fmla="*/ 694428 w 1778686"/>
                <a:gd name="connsiteY7" fmla="*/ 1989000 h 1989000"/>
                <a:gd name="connsiteX8" fmla="*/ 690694 w 1778686"/>
                <a:gd name="connsiteY8" fmla="*/ 1984752 h 1989000"/>
                <a:gd name="connsiteX9" fmla="*/ 682702 w 1778686"/>
                <a:gd name="connsiteY9" fmla="*/ 1551443 h 1989000"/>
                <a:gd name="connsiteX10" fmla="*/ 645534 w 1778686"/>
                <a:gd name="connsiteY10" fmla="*/ 1551443 h 1989000"/>
                <a:gd name="connsiteX11" fmla="*/ 655079 w 1778686"/>
                <a:gd name="connsiteY11" fmla="*/ 1978344 h 1989000"/>
                <a:gd name="connsiteX12" fmla="*/ 81266 w 1778686"/>
                <a:gd name="connsiteY12" fmla="*/ 1325502 h 1989000"/>
                <a:gd name="connsiteX13" fmla="*/ 0 w 1778686"/>
                <a:gd name="connsiteY13" fmla="*/ 446648 h 1989000"/>
                <a:gd name="connsiteX14" fmla="*/ 1 w 1778686"/>
                <a:gd name="connsiteY14" fmla="*/ 446648 h 1989000"/>
                <a:gd name="connsiteX15" fmla="*/ 270030 w 1778686"/>
                <a:gd name="connsiteY15" fmla="*/ 753868 h 1989000"/>
                <a:gd name="connsiteX16" fmla="*/ 270030 w 1778686"/>
                <a:gd name="connsiteY16" fmla="*/ 690722 h 1989000"/>
                <a:gd name="connsiteX17" fmla="*/ 13844 w 1778686"/>
                <a:gd name="connsiteY17" fmla="*/ 399252 h 1989000"/>
                <a:gd name="connsiteX0" fmla="*/ 1082570 w 1778686"/>
                <a:gd name="connsiteY0" fmla="*/ 0 h 1989000"/>
                <a:gd name="connsiteX1" fmla="*/ 1778686 w 1778686"/>
                <a:gd name="connsiteY1" fmla="*/ 709877 h 1989000"/>
                <a:gd name="connsiteX2" fmla="*/ 1170130 w 1778686"/>
                <a:gd name="connsiteY2" fmla="*/ 940667 h 1989000"/>
                <a:gd name="connsiteX3" fmla="*/ 1170130 w 1778686"/>
                <a:gd name="connsiteY3" fmla="*/ 989166 h 1989000"/>
                <a:gd name="connsiteX4" fmla="*/ 1776033 w 1778686"/>
                <a:gd name="connsiteY4" fmla="*/ 759382 h 1989000"/>
                <a:gd name="connsiteX5" fmla="*/ 1776034 w 1778686"/>
                <a:gd name="connsiteY5" fmla="*/ 759382 h 1989000"/>
                <a:gd name="connsiteX6" fmla="*/ 1694768 w 1778686"/>
                <a:gd name="connsiteY6" fmla="*/ 1609628 h 1989000"/>
                <a:gd name="connsiteX7" fmla="*/ 694428 w 1778686"/>
                <a:gd name="connsiteY7" fmla="*/ 1989000 h 1989000"/>
                <a:gd name="connsiteX8" fmla="*/ 690694 w 1778686"/>
                <a:gd name="connsiteY8" fmla="*/ 1984752 h 1989000"/>
                <a:gd name="connsiteX9" fmla="*/ 682702 w 1778686"/>
                <a:gd name="connsiteY9" fmla="*/ 1551443 h 1989000"/>
                <a:gd name="connsiteX10" fmla="*/ 645534 w 1778686"/>
                <a:gd name="connsiteY10" fmla="*/ 1551443 h 1989000"/>
                <a:gd name="connsiteX11" fmla="*/ 655079 w 1778686"/>
                <a:gd name="connsiteY11" fmla="*/ 1978344 h 1989000"/>
                <a:gd name="connsiteX12" fmla="*/ 81266 w 1778686"/>
                <a:gd name="connsiteY12" fmla="*/ 1325502 h 1989000"/>
                <a:gd name="connsiteX13" fmla="*/ 0 w 1778686"/>
                <a:gd name="connsiteY13" fmla="*/ 446648 h 1989000"/>
                <a:gd name="connsiteX14" fmla="*/ 1 w 1778686"/>
                <a:gd name="connsiteY14" fmla="*/ 446648 h 1989000"/>
                <a:gd name="connsiteX15" fmla="*/ 270030 w 1778686"/>
                <a:gd name="connsiteY15" fmla="*/ 690722 h 1989000"/>
                <a:gd name="connsiteX16" fmla="*/ 13844 w 1778686"/>
                <a:gd name="connsiteY16" fmla="*/ 399252 h 1989000"/>
                <a:gd name="connsiteX17" fmla="*/ 1082570 w 1778686"/>
                <a:gd name="connsiteY17" fmla="*/ 0 h 1989000"/>
                <a:gd name="connsiteX0" fmla="*/ 1082570 w 1778686"/>
                <a:gd name="connsiteY0" fmla="*/ 0 h 1989000"/>
                <a:gd name="connsiteX1" fmla="*/ 1778686 w 1778686"/>
                <a:gd name="connsiteY1" fmla="*/ 709877 h 1989000"/>
                <a:gd name="connsiteX2" fmla="*/ 1170130 w 1778686"/>
                <a:gd name="connsiteY2" fmla="*/ 940667 h 1989000"/>
                <a:gd name="connsiteX3" fmla="*/ 1170130 w 1778686"/>
                <a:gd name="connsiteY3" fmla="*/ 989166 h 1989000"/>
                <a:gd name="connsiteX4" fmla="*/ 1776033 w 1778686"/>
                <a:gd name="connsiteY4" fmla="*/ 759382 h 1989000"/>
                <a:gd name="connsiteX5" fmla="*/ 1776034 w 1778686"/>
                <a:gd name="connsiteY5" fmla="*/ 759382 h 1989000"/>
                <a:gd name="connsiteX6" fmla="*/ 1694768 w 1778686"/>
                <a:gd name="connsiteY6" fmla="*/ 1609628 h 1989000"/>
                <a:gd name="connsiteX7" fmla="*/ 694428 w 1778686"/>
                <a:gd name="connsiteY7" fmla="*/ 1989000 h 1989000"/>
                <a:gd name="connsiteX8" fmla="*/ 690694 w 1778686"/>
                <a:gd name="connsiteY8" fmla="*/ 1984752 h 1989000"/>
                <a:gd name="connsiteX9" fmla="*/ 682702 w 1778686"/>
                <a:gd name="connsiteY9" fmla="*/ 1551443 h 1989000"/>
                <a:gd name="connsiteX10" fmla="*/ 645534 w 1778686"/>
                <a:gd name="connsiteY10" fmla="*/ 1551443 h 1989000"/>
                <a:gd name="connsiteX11" fmla="*/ 655079 w 1778686"/>
                <a:gd name="connsiteY11" fmla="*/ 1978344 h 1989000"/>
                <a:gd name="connsiteX12" fmla="*/ 81266 w 1778686"/>
                <a:gd name="connsiteY12" fmla="*/ 1325502 h 1989000"/>
                <a:gd name="connsiteX13" fmla="*/ 0 w 1778686"/>
                <a:gd name="connsiteY13" fmla="*/ 446648 h 1989000"/>
                <a:gd name="connsiteX14" fmla="*/ 1 w 1778686"/>
                <a:gd name="connsiteY14" fmla="*/ 446648 h 1989000"/>
                <a:gd name="connsiteX15" fmla="*/ 13844 w 1778686"/>
                <a:gd name="connsiteY15" fmla="*/ 399252 h 1989000"/>
                <a:gd name="connsiteX16" fmla="*/ 1082570 w 1778686"/>
                <a:gd name="connsiteY16" fmla="*/ 0 h 1989000"/>
                <a:gd name="connsiteX0" fmla="*/ 1082570 w 1778686"/>
                <a:gd name="connsiteY0" fmla="*/ 0 h 1989000"/>
                <a:gd name="connsiteX1" fmla="*/ 1778686 w 1778686"/>
                <a:gd name="connsiteY1" fmla="*/ 709877 h 1989000"/>
                <a:gd name="connsiteX2" fmla="*/ 1170130 w 1778686"/>
                <a:gd name="connsiteY2" fmla="*/ 989166 h 1989000"/>
                <a:gd name="connsiteX3" fmla="*/ 1776033 w 1778686"/>
                <a:gd name="connsiteY3" fmla="*/ 759382 h 1989000"/>
                <a:gd name="connsiteX4" fmla="*/ 1776034 w 1778686"/>
                <a:gd name="connsiteY4" fmla="*/ 759382 h 1989000"/>
                <a:gd name="connsiteX5" fmla="*/ 1694768 w 1778686"/>
                <a:gd name="connsiteY5" fmla="*/ 1609628 h 1989000"/>
                <a:gd name="connsiteX6" fmla="*/ 694428 w 1778686"/>
                <a:gd name="connsiteY6" fmla="*/ 1989000 h 1989000"/>
                <a:gd name="connsiteX7" fmla="*/ 690694 w 1778686"/>
                <a:gd name="connsiteY7" fmla="*/ 1984752 h 1989000"/>
                <a:gd name="connsiteX8" fmla="*/ 682702 w 1778686"/>
                <a:gd name="connsiteY8" fmla="*/ 1551443 h 1989000"/>
                <a:gd name="connsiteX9" fmla="*/ 645534 w 1778686"/>
                <a:gd name="connsiteY9" fmla="*/ 1551443 h 1989000"/>
                <a:gd name="connsiteX10" fmla="*/ 655079 w 1778686"/>
                <a:gd name="connsiteY10" fmla="*/ 1978344 h 1989000"/>
                <a:gd name="connsiteX11" fmla="*/ 81266 w 1778686"/>
                <a:gd name="connsiteY11" fmla="*/ 1325502 h 1989000"/>
                <a:gd name="connsiteX12" fmla="*/ 0 w 1778686"/>
                <a:gd name="connsiteY12" fmla="*/ 446648 h 1989000"/>
                <a:gd name="connsiteX13" fmla="*/ 1 w 1778686"/>
                <a:gd name="connsiteY13" fmla="*/ 446648 h 1989000"/>
                <a:gd name="connsiteX14" fmla="*/ 13844 w 1778686"/>
                <a:gd name="connsiteY14" fmla="*/ 399252 h 1989000"/>
                <a:gd name="connsiteX15" fmla="*/ 1082570 w 1778686"/>
                <a:gd name="connsiteY15" fmla="*/ 0 h 1989000"/>
                <a:gd name="connsiteX0" fmla="*/ 1082570 w 1778686"/>
                <a:gd name="connsiteY0" fmla="*/ 0 h 1989000"/>
                <a:gd name="connsiteX1" fmla="*/ 1778686 w 1778686"/>
                <a:gd name="connsiteY1" fmla="*/ 709877 h 1989000"/>
                <a:gd name="connsiteX2" fmla="*/ 1776033 w 1778686"/>
                <a:gd name="connsiteY2" fmla="*/ 759382 h 1989000"/>
                <a:gd name="connsiteX3" fmla="*/ 1776034 w 1778686"/>
                <a:gd name="connsiteY3" fmla="*/ 759382 h 1989000"/>
                <a:gd name="connsiteX4" fmla="*/ 1694768 w 1778686"/>
                <a:gd name="connsiteY4" fmla="*/ 1609628 h 1989000"/>
                <a:gd name="connsiteX5" fmla="*/ 694428 w 1778686"/>
                <a:gd name="connsiteY5" fmla="*/ 1989000 h 1989000"/>
                <a:gd name="connsiteX6" fmla="*/ 690694 w 1778686"/>
                <a:gd name="connsiteY6" fmla="*/ 1984752 h 1989000"/>
                <a:gd name="connsiteX7" fmla="*/ 682702 w 1778686"/>
                <a:gd name="connsiteY7" fmla="*/ 1551443 h 1989000"/>
                <a:gd name="connsiteX8" fmla="*/ 645534 w 1778686"/>
                <a:gd name="connsiteY8" fmla="*/ 1551443 h 1989000"/>
                <a:gd name="connsiteX9" fmla="*/ 655079 w 1778686"/>
                <a:gd name="connsiteY9" fmla="*/ 1978344 h 1989000"/>
                <a:gd name="connsiteX10" fmla="*/ 81266 w 1778686"/>
                <a:gd name="connsiteY10" fmla="*/ 1325502 h 1989000"/>
                <a:gd name="connsiteX11" fmla="*/ 0 w 1778686"/>
                <a:gd name="connsiteY11" fmla="*/ 446648 h 1989000"/>
                <a:gd name="connsiteX12" fmla="*/ 1 w 1778686"/>
                <a:gd name="connsiteY12" fmla="*/ 446648 h 1989000"/>
                <a:gd name="connsiteX13" fmla="*/ 13844 w 1778686"/>
                <a:gd name="connsiteY13" fmla="*/ 399252 h 1989000"/>
                <a:gd name="connsiteX14" fmla="*/ 1082570 w 1778686"/>
                <a:gd name="connsiteY14" fmla="*/ 0 h 1989000"/>
                <a:gd name="connsiteX0" fmla="*/ 1082570 w 1778686"/>
                <a:gd name="connsiteY0" fmla="*/ 0 h 1989000"/>
                <a:gd name="connsiteX1" fmla="*/ 1778686 w 1778686"/>
                <a:gd name="connsiteY1" fmla="*/ 709877 h 1989000"/>
                <a:gd name="connsiteX2" fmla="*/ 1776033 w 1778686"/>
                <a:gd name="connsiteY2" fmla="*/ 759382 h 1989000"/>
                <a:gd name="connsiteX3" fmla="*/ 1776034 w 1778686"/>
                <a:gd name="connsiteY3" fmla="*/ 759382 h 1989000"/>
                <a:gd name="connsiteX4" fmla="*/ 1694768 w 1778686"/>
                <a:gd name="connsiteY4" fmla="*/ 1609628 h 1989000"/>
                <a:gd name="connsiteX5" fmla="*/ 694428 w 1778686"/>
                <a:gd name="connsiteY5" fmla="*/ 1989000 h 1989000"/>
                <a:gd name="connsiteX6" fmla="*/ 690694 w 1778686"/>
                <a:gd name="connsiteY6" fmla="*/ 1984752 h 1989000"/>
                <a:gd name="connsiteX7" fmla="*/ 645534 w 1778686"/>
                <a:gd name="connsiteY7" fmla="*/ 1551443 h 1989000"/>
                <a:gd name="connsiteX8" fmla="*/ 655079 w 1778686"/>
                <a:gd name="connsiteY8" fmla="*/ 1978344 h 1989000"/>
                <a:gd name="connsiteX9" fmla="*/ 81266 w 1778686"/>
                <a:gd name="connsiteY9" fmla="*/ 1325502 h 1989000"/>
                <a:gd name="connsiteX10" fmla="*/ 0 w 1778686"/>
                <a:gd name="connsiteY10" fmla="*/ 446648 h 1989000"/>
                <a:gd name="connsiteX11" fmla="*/ 1 w 1778686"/>
                <a:gd name="connsiteY11" fmla="*/ 446648 h 1989000"/>
                <a:gd name="connsiteX12" fmla="*/ 13844 w 1778686"/>
                <a:gd name="connsiteY12" fmla="*/ 399252 h 1989000"/>
                <a:gd name="connsiteX13" fmla="*/ 1082570 w 1778686"/>
                <a:gd name="connsiteY13" fmla="*/ 0 h 1989000"/>
                <a:gd name="connsiteX0" fmla="*/ 1082570 w 1778686"/>
                <a:gd name="connsiteY0" fmla="*/ 0 h 1989000"/>
                <a:gd name="connsiteX1" fmla="*/ 1778686 w 1778686"/>
                <a:gd name="connsiteY1" fmla="*/ 709877 h 1989000"/>
                <a:gd name="connsiteX2" fmla="*/ 1776033 w 1778686"/>
                <a:gd name="connsiteY2" fmla="*/ 759382 h 1989000"/>
                <a:gd name="connsiteX3" fmla="*/ 1776034 w 1778686"/>
                <a:gd name="connsiteY3" fmla="*/ 759382 h 1989000"/>
                <a:gd name="connsiteX4" fmla="*/ 1694768 w 1778686"/>
                <a:gd name="connsiteY4" fmla="*/ 1609628 h 1989000"/>
                <a:gd name="connsiteX5" fmla="*/ 694428 w 1778686"/>
                <a:gd name="connsiteY5" fmla="*/ 1989000 h 1989000"/>
                <a:gd name="connsiteX6" fmla="*/ 690694 w 1778686"/>
                <a:gd name="connsiteY6" fmla="*/ 1984752 h 1989000"/>
                <a:gd name="connsiteX7" fmla="*/ 655079 w 1778686"/>
                <a:gd name="connsiteY7" fmla="*/ 1978344 h 1989000"/>
                <a:gd name="connsiteX8" fmla="*/ 81266 w 1778686"/>
                <a:gd name="connsiteY8" fmla="*/ 1325502 h 1989000"/>
                <a:gd name="connsiteX9" fmla="*/ 0 w 1778686"/>
                <a:gd name="connsiteY9" fmla="*/ 446648 h 1989000"/>
                <a:gd name="connsiteX10" fmla="*/ 1 w 1778686"/>
                <a:gd name="connsiteY10" fmla="*/ 446648 h 1989000"/>
                <a:gd name="connsiteX11" fmla="*/ 13844 w 1778686"/>
                <a:gd name="connsiteY11" fmla="*/ 399252 h 1989000"/>
                <a:gd name="connsiteX12" fmla="*/ 1082570 w 1778686"/>
                <a:gd name="connsiteY12" fmla="*/ 0 h 1989000"/>
                <a:gd name="connsiteX0" fmla="*/ 1082570 w 1778686"/>
                <a:gd name="connsiteY0" fmla="*/ 0 h 1989000"/>
                <a:gd name="connsiteX1" fmla="*/ 1778686 w 1778686"/>
                <a:gd name="connsiteY1" fmla="*/ 709877 h 1989000"/>
                <a:gd name="connsiteX2" fmla="*/ 1776033 w 1778686"/>
                <a:gd name="connsiteY2" fmla="*/ 759382 h 1989000"/>
                <a:gd name="connsiteX3" fmla="*/ 1776034 w 1778686"/>
                <a:gd name="connsiteY3" fmla="*/ 759382 h 1989000"/>
                <a:gd name="connsiteX4" fmla="*/ 1694768 w 1778686"/>
                <a:gd name="connsiteY4" fmla="*/ 1609628 h 1989000"/>
                <a:gd name="connsiteX5" fmla="*/ 694428 w 1778686"/>
                <a:gd name="connsiteY5" fmla="*/ 1989000 h 1989000"/>
                <a:gd name="connsiteX6" fmla="*/ 655079 w 1778686"/>
                <a:gd name="connsiteY6" fmla="*/ 1978344 h 1989000"/>
                <a:gd name="connsiteX7" fmla="*/ 81266 w 1778686"/>
                <a:gd name="connsiteY7" fmla="*/ 1325502 h 1989000"/>
                <a:gd name="connsiteX8" fmla="*/ 0 w 1778686"/>
                <a:gd name="connsiteY8" fmla="*/ 446648 h 1989000"/>
                <a:gd name="connsiteX9" fmla="*/ 1 w 1778686"/>
                <a:gd name="connsiteY9" fmla="*/ 446648 h 1989000"/>
                <a:gd name="connsiteX10" fmla="*/ 13844 w 1778686"/>
                <a:gd name="connsiteY10" fmla="*/ 399252 h 1989000"/>
                <a:gd name="connsiteX11" fmla="*/ 1082570 w 1778686"/>
                <a:gd name="connsiteY11" fmla="*/ 0 h 1989000"/>
                <a:gd name="connsiteX0" fmla="*/ 1082570 w 1778686"/>
                <a:gd name="connsiteY0" fmla="*/ 0 h 1989000"/>
                <a:gd name="connsiteX1" fmla="*/ 1778686 w 1778686"/>
                <a:gd name="connsiteY1" fmla="*/ 709877 h 1989000"/>
                <a:gd name="connsiteX2" fmla="*/ 1776033 w 1778686"/>
                <a:gd name="connsiteY2" fmla="*/ 759382 h 1989000"/>
                <a:gd name="connsiteX3" fmla="*/ 1776034 w 1778686"/>
                <a:gd name="connsiteY3" fmla="*/ 759382 h 1989000"/>
                <a:gd name="connsiteX4" fmla="*/ 1694768 w 1778686"/>
                <a:gd name="connsiteY4" fmla="*/ 1609628 h 1989000"/>
                <a:gd name="connsiteX5" fmla="*/ 694428 w 1778686"/>
                <a:gd name="connsiteY5" fmla="*/ 1989000 h 1989000"/>
                <a:gd name="connsiteX6" fmla="*/ 655079 w 1778686"/>
                <a:gd name="connsiteY6" fmla="*/ 1978344 h 1989000"/>
                <a:gd name="connsiteX7" fmla="*/ 81266 w 1778686"/>
                <a:gd name="connsiteY7" fmla="*/ 1325502 h 1989000"/>
                <a:gd name="connsiteX8" fmla="*/ 0 w 1778686"/>
                <a:gd name="connsiteY8" fmla="*/ 446648 h 1989000"/>
                <a:gd name="connsiteX9" fmla="*/ 1 w 1778686"/>
                <a:gd name="connsiteY9" fmla="*/ 446648 h 1989000"/>
                <a:gd name="connsiteX10" fmla="*/ 13844 w 1778686"/>
                <a:gd name="connsiteY10" fmla="*/ 399252 h 1989000"/>
                <a:gd name="connsiteX11" fmla="*/ 1082570 w 1778686"/>
                <a:gd name="connsiteY11" fmla="*/ 0 h 1989000"/>
                <a:gd name="connsiteX0" fmla="*/ 1082570 w 1778686"/>
                <a:gd name="connsiteY0" fmla="*/ 0 h 1989000"/>
                <a:gd name="connsiteX1" fmla="*/ 1778686 w 1778686"/>
                <a:gd name="connsiteY1" fmla="*/ 709877 h 1989000"/>
                <a:gd name="connsiteX2" fmla="*/ 1776033 w 1778686"/>
                <a:gd name="connsiteY2" fmla="*/ 759382 h 1989000"/>
                <a:gd name="connsiteX3" fmla="*/ 1776034 w 1778686"/>
                <a:gd name="connsiteY3" fmla="*/ 759382 h 1989000"/>
                <a:gd name="connsiteX4" fmla="*/ 1694768 w 1778686"/>
                <a:gd name="connsiteY4" fmla="*/ 1609628 h 1989000"/>
                <a:gd name="connsiteX5" fmla="*/ 694428 w 1778686"/>
                <a:gd name="connsiteY5" fmla="*/ 1989000 h 1989000"/>
                <a:gd name="connsiteX6" fmla="*/ 655079 w 1778686"/>
                <a:gd name="connsiteY6" fmla="*/ 1978344 h 1989000"/>
                <a:gd name="connsiteX7" fmla="*/ 81266 w 1778686"/>
                <a:gd name="connsiteY7" fmla="*/ 1325502 h 1989000"/>
                <a:gd name="connsiteX8" fmla="*/ 0 w 1778686"/>
                <a:gd name="connsiteY8" fmla="*/ 446648 h 1989000"/>
                <a:gd name="connsiteX9" fmla="*/ 1 w 1778686"/>
                <a:gd name="connsiteY9" fmla="*/ 446648 h 1989000"/>
                <a:gd name="connsiteX10" fmla="*/ 13844 w 1778686"/>
                <a:gd name="connsiteY10" fmla="*/ 399252 h 1989000"/>
                <a:gd name="connsiteX11" fmla="*/ 1082570 w 1778686"/>
                <a:gd name="connsiteY11" fmla="*/ 0 h 1989000"/>
                <a:gd name="connsiteX0" fmla="*/ 1083388 w 1779504"/>
                <a:gd name="connsiteY0" fmla="*/ 0 h 1989000"/>
                <a:gd name="connsiteX1" fmla="*/ 1779504 w 1779504"/>
                <a:gd name="connsiteY1" fmla="*/ 709877 h 1989000"/>
                <a:gd name="connsiteX2" fmla="*/ 1776851 w 1779504"/>
                <a:gd name="connsiteY2" fmla="*/ 759382 h 1989000"/>
                <a:gd name="connsiteX3" fmla="*/ 1776852 w 1779504"/>
                <a:gd name="connsiteY3" fmla="*/ 759382 h 1989000"/>
                <a:gd name="connsiteX4" fmla="*/ 1695586 w 1779504"/>
                <a:gd name="connsiteY4" fmla="*/ 1609628 h 1989000"/>
                <a:gd name="connsiteX5" fmla="*/ 695246 w 1779504"/>
                <a:gd name="connsiteY5" fmla="*/ 1989000 h 1989000"/>
                <a:gd name="connsiteX6" fmla="*/ 655897 w 1779504"/>
                <a:gd name="connsiteY6" fmla="*/ 1978344 h 1989000"/>
                <a:gd name="connsiteX7" fmla="*/ 82084 w 1779504"/>
                <a:gd name="connsiteY7" fmla="*/ 1325502 h 1989000"/>
                <a:gd name="connsiteX8" fmla="*/ 818 w 1779504"/>
                <a:gd name="connsiteY8" fmla="*/ 446648 h 1989000"/>
                <a:gd name="connsiteX9" fmla="*/ 819 w 1779504"/>
                <a:gd name="connsiteY9" fmla="*/ 446648 h 1989000"/>
                <a:gd name="connsiteX10" fmla="*/ 14662 w 1779504"/>
                <a:gd name="connsiteY10" fmla="*/ 399252 h 1989000"/>
                <a:gd name="connsiteX11" fmla="*/ 1083388 w 1779504"/>
                <a:gd name="connsiteY11" fmla="*/ 0 h 1989000"/>
                <a:gd name="connsiteX0" fmla="*/ 1083388 w 1779504"/>
                <a:gd name="connsiteY0" fmla="*/ 0 h 1989000"/>
                <a:gd name="connsiteX1" fmla="*/ 1779504 w 1779504"/>
                <a:gd name="connsiteY1" fmla="*/ 709877 h 1989000"/>
                <a:gd name="connsiteX2" fmla="*/ 1776851 w 1779504"/>
                <a:gd name="connsiteY2" fmla="*/ 759382 h 1989000"/>
                <a:gd name="connsiteX3" fmla="*/ 1776852 w 1779504"/>
                <a:gd name="connsiteY3" fmla="*/ 759382 h 1989000"/>
                <a:gd name="connsiteX4" fmla="*/ 1695586 w 1779504"/>
                <a:gd name="connsiteY4" fmla="*/ 1609628 h 1989000"/>
                <a:gd name="connsiteX5" fmla="*/ 695246 w 1779504"/>
                <a:gd name="connsiteY5" fmla="*/ 1989000 h 1989000"/>
                <a:gd name="connsiteX6" fmla="*/ 655897 w 1779504"/>
                <a:gd name="connsiteY6" fmla="*/ 1978344 h 1989000"/>
                <a:gd name="connsiteX7" fmla="*/ 82084 w 1779504"/>
                <a:gd name="connsiteY7" fmla="*/ 1325502 h 1989000"/>
                <a:gd name="connsiteX8" fmla="*/ 818 w 1779504"/>
                <a:gd name="connsiteY8" fmla="*/ 446648 h 1989000"/>
                <a:gd name="connsiteX9" fmla="*/ 819 w 1779504"/>
                <a:gd name="connsiteY9" fmla="*/ 446648 h 1989000"/>
                <a:gd name="connsiteX10" fmla="*/ 14662 w 1779504"/>
                <a:gd name="connsiteY10" fmla="*/ 399252 h 1989000"/>
                <a:gd name="connsiteX11" fmla="*/ 1083388 w 1779504"/>
                <a:gd name="connsiteY11" fmla="*/ 0 h 1989000"/>
                <a:gd name="connsiteX0" fmla="*/ 1083388 w 1779504"/>
                <a:gd name="connsiteY0" fmla="*/ 0 h 1989840"/>
                <a:gd name="connsiteX1" fmla="*/ 1779504 w 1779504"/>
                <a:gd name="connsiteY1" fmla="*/ 709877 h 1989840"/>
                <a:gd name="connsiteX2" fmla="*/ 1776851 w 1779504"/>
                <a:gd name="connsiteY2" fmla="*/ 759382 h 1989840"/>
                <a:gd name="connsiteX3" fmla="*/ 1776852 w 1779504"/>
                <a:gd name="connsiteY3" fmla="*/ 759382 h 1989840"/>
                <a:gd name="connsiteX4" fmla="*/ 1695586 w 1779504"/>
                <a:gd name="connsiteY4" fmla="*/ 1609628 h 1989840"/>
                <a:gd name="connsiteX5" fmla="*/ 695246 w 1779504"/>
                <a:gd name="connsiteY5" fmla="*/ 1989000 h 1989840"/>
                <a:gd name="connsiteX6" fmla="*/ 655897 w 1779504"/>
                <a:gd name="connsiteY6" fmla="*/ 1978344 h 1989840"/>
                <a:gd name="connsiteX7" fmla="*/ 82084 w 1779504"/>
                <a:gd name="connsiteY7" fmla="*/ 1325502 h 1989840"/>
                <a:gd name="connsiteX8" fmla="*/ 818 w 1779504"/>
                <a:gd name="connsiteY8" fmla="*/ 446648 h 1989840"/>
                <a:gd name="connsiteX9" fmla="*/ 819 w 1779504"/>
                <a:gd name="connsiteY9" fmla="*/ 446648 h 1989840"/>
                <a:gd name="connsiteX10" fmla="*/ 14662 w 1779504"/>
                <a:gd name="connsiteY10" fmla="*/ 399252 h 1989840"/>
                <a:gd name="connsiteX11" fmla="*/ 1083388 w 1779504"/>
                <a:gd name="connsiteY11" fmla="*/ 0 h 1989840"/>
                <a:gd name="connsiteX0" fmla="*/ 1083388 w 1782480"/>
                <a:gd name="connsiteY0" fmla="*/ 0 h 1989840"/>
                <a:gd name="connsiteX1" fmla="*/ 1779504 w 1782480"/>
                <a:gd name="connsiteY1" fmla="*/ 709877 h 1989840"/>
                <a:gd name="connsiteX2" fmla="*/ 1776851 w 1782480"/>
                <a:gd name="connsiteY2" fmla="*/ 759382 h 1989840"/>
                <a:gd name="connsiteX3" fmla="*/ 1776852 w 1782480"/>
                <a:gd name="connsiteY3" fmla="*/ 759382 h 1989840"/>
                <a:gd name="connsiteX4" fmla="*/ 1695586 w 1782480"/>
                <a:gd name="connsiteY4" fmla="*/ 1609628 h 1989840"/>
                <a:gd name="connsiteX5" fmla="*/ 695246 w 1782480"/>
                <a:gd name="connsiteY5" fmla="*/ 1989000 h 1989840"/>
                <a:gd name="connsiteX6" fmla="*/ 655897 w 1782480"/>
                <a:gd name="connsiteY6" fmla="*/ 1978344 h 1989840"/>
                <a:gd name="connsiteX7" fmla="*/ 82084 w 1782480"/>
                <a:gd name="connsiteY7" fmla="*/ 1325502 h 1989840"/>
                <a:gd name="connsiteX8" fmla="*/ 818 w 1782480"/>
                <a:gd name="connsiteY8" fmla="*/ 446648 h 1989840"/>
                <a:gd name="connsiteX9" fmla="*/ 819 w 1782480"/>
                <a:gd name="connsiteY9" fmla="*/ 446648 h 1989840"/>
                <a:gd name="connsiteX10" fmla="*/ 14662 w 1782480"/>
                <a:gd name="connsiteY10" fmla="*/ 399252 h 1989840"/>
                <a:gd name="connsiteX11" fmla="*/ 1083388 w 1782480"/>
                <a:gd name="connsiteY11" fmla="*/ 0 h 1989840"/>
                <a:gd name="connsiteX0" fmla="*/ 1083388 w 1777741"/>
                <a:gd name="connsiteY0" fmla="*/ 0 h 1989840"/>
                <a:gd name="connsiteX1" fmla="*/ 1772032 w 1777741"/>
                <a:gd name="connsiteY1" fmla="*/ 700270 h 1989840"/>
                <a:gd name="connsiteX2" fmla="*/ 1776851 w 1777741"/>
                <a:gd name="connsiteY2" fmla="*/ 759382 h 1989840"/>
                <a:gd name="connsiteX3" fmla="*/ 1776852 w 1777741"/>
                <a:gd name="connsiteY3" fmla="*/ 759382 h 1989840"/>
                <a:gd name="connsiteX4" fmla="*/ 1695586 w 1777741"/>
                <a:gd name="connsiteY4" fmla="*/ 1609628 h 1989840"/>
                <a:gd name="connsiteX5" fmla="*/ 695246 w 1777741"/>
                <a:gd name="connsiteY5" fmla="*/ 1989000 h 1989840"/>
                <a:gd name="connsiteX6" fmla="*/ 655897 w 1777741"/>
                <a:gd name="connsiteY6" fmla="*/ 1978344 h 1989840"/>
                <a:gd name="connsiteX7" fmla="*/ 82084 w 1777741"/>
                <a:gd name="connsiteY7" fmla="*/ 1325502 h 1989840"/>
                <a:gd name="connsiteX8" fmla="*/ 818 w 1777741"/>
                <a:gd name="connsiteY8" fmla="*/ 446648 h 1989840"/>
                <a:gd name="connsiteX9" fmla="*/ 819 w 1777741"/>
                <a:gd name="connsiteY9" fmla="*/ 446648 h 1989840"/>
                <a:gd name="connsiteX10" fmla="*/ 14662 w 1777741"/>
                <a:gd name="connsiteY10" fmla="*/ 399252 h 1989840"/>
                <a:gd name="connsiteX11" fmla="*/ 1083388 w 1777741"/>
                <a:gd name="connsiteY11" fmla="*/ 0 h 1989840"/>
                <a:gd name="connsiteX0" fmla="*/ 1083388 w 1778077"/>
                <a:gd name="connsiteY0" fmla="*/ 0 h 1989840"/>
                <a:gd name="connsiteX1" fmla="*/ 1772032 w 1778077"/>
                <a:gd name="connsiteY1" fmla="*/ 700270 h 1989840"/>
                <a:gd name="connsiteX2" fmla="*/ 1776851 w 1778077"/>
                <a:gd name="connsiteY2" fmla="*/ 759382 h 1989840"/>
                <a:gd name="connsiteX3" fmla="*/ 1776852 w 1778077"/>
                <a:gd name="connsiteY3" fmla="*/ 759382 h 1989840"/>
                <a:gd name="connsiteX4" fmla="*/ 1695586 w 1778077"/>
                <a:gd name="connsiteY4" fmla="*/ 1609628 h 1989840"/>
                <a:gd name="connsiteX5" fmla="*/ 695246 w 1778077"/>
                <a:gd name="connsiteY5" fmla="*/ 1989000 h 1989840"/>
                <a:gd name="connsiteX6" fmla="*/ 655897 w 1778077"/>
                <a:gd name="connsiteY6" fmla="*/ 1978344 h 1989840"/>
                <a:gd name="connsiteX7" fmla="*/ 82084 w 1778077"/>
                <a:gd name="connsiteY7" fmla="*/ 1325502 h 1989840"/>
                <a:gd name="connsiteX8" fmla="*/ 818 w 1778077"/>
                <a:gd name="connsiteY8" fmla="*/ 446648 h 1989840"/>
                <a:gd name="connsiteX9" fmla="*/ 819 w 1778077"/>
                <a:gd name="connsiteY9" fmla="*/ 446648 h 1989840"/>
                <a:gd name="connsiteX10" fmla="*/ 14662 w 1778077"/>
                <a:gd name="connsiteY10" fmla="*/ 399252 h 1989840"/>
                <a:gd name="connsiteX11" fmla="*/ 1083388 w 1778077"/>
                <a:gd name="connsiteY11" fmla="*/ 0 h 1989840"/>
                <a:gd name="connsiteX0" fmla="*/ 1083388 w 1778077"/>
                <a:gd name="connsiteY0" fmla="*/ 0 h 1989840"/>
                <a:gd name="connsiteX1" fmla="*/ 1772032 w 1778077"/>
                <a:gd name="connsiteY1" fmla="*/ 700270 h 1989840"/>
                <a:gd name="connsiteX2" fmla="*/ 1776851 w 1778077"/>
                <a:gd name="connsiteY2" fmla="*/ 759382 h 1989840"/>
                <a:gd name="connsiteX3" fmla="*/ 1695586 w 1778077"/>
                <a:gd name="connsiteY3" fmla="*/ 1609628 h 1989840"/>
                <a:gd name="connsiteX4" fmla="*/ 695246 w 1778077"/>
                <a:gd name="connsiteY4" fmla="*/ 1989000 h 1989840"/>
                <a:gd name="connsiteX5" fmla="*/ 655897 w 1778077"/>
                <a:gd name="connsiteY5" fmla="*/ 1978344 h 1989840"/>
                <a:gd name="connsiteX6" fmla="*/ 82084 w 1778077"/>
                <a:gd name="connsiteY6" fmla="*/ 1325502 h 1989840"/>
                <a:gd name="connsiteX7" fmla="*/ 818 w 1778077"/>
                <a:gd name="connsiteY7" fmla="*/ 446648 h 1989840"/>
                <a:gd name="connsiteX8" fmla="*/ 819 w 1778077"/>
                <a:gd name="connsiteY8" fmla="*/ 446648 h 1989840"/>
                <a:gd name="connsiteX9" fmla="*/ 14662 w 1778077"/>
                <a:gd name="connsiteY9" fmla="*/ 399252 h 1989840"/>
                <a:gd name="connsiteX10" fmla="*/ 1083388 w 1778077"/>
                <a:gd name="connsiteY10" fmla="*/ 0 h 1989840"/>
                <a:gd name="connsiteX0" fmla="*/ 1083388 w 1778520"/>
                <a:gd name="connsiteY0" fmla="*/ 0 h 1989840"/>
                <a:gd name="connsiteX1" fmla="*/ 1772032 w 1778520"/>
                <a:gd name="connsiteY1" fmla="*/ 700270 h 1989840"/>
                <a:gd name="connsiteX2" fmla="*/ 1776851 w 1778520"/>
                <a:gd name="connsiteY2" fmla="*/ 759382 h 1989840"/>
                <a:gd name="connsiteX3" fmla="*/ 1695586 w 1778520"/>
                <a:gd name="connsiteY3" fmla="*/ 1609628 h 1989840"/>
                <a:gd name="connsiteX4" fmla="*/ 695246 w 1778520"/>
                <a:gd name="connsiteY4" fmla="*/ 1989000 h 1989840"/>
                <a:gd name="connsiteX5" fmla="*/ 655897 w 1778520"/>
                <a:gd name="connsiteY5" fmla="*/ 1978344 h 1989840"/>
                <a:gd name="connsiteX6" fmla="*/ 82084 w 1778520"/>
                <a:gd name="connsiteY6" fmla="*/ 1325502 h 1989840"/>
                <a:gd name="connsiteX7" fmla="*/ 818 w 1778520"/>
                <a:gd name="connsiteY7" fmla="*/ 446648 h 1989840"/>
                <a:gd name="connsiteX8" fmla="*/ 819 w 1778520"/>
                <a:gd name="connsiteY8" fmla="*/ 446648 h 1989840"/>
                <a:gd name="connsiteX9" fmla="*/ 14662 w 1778520"/>
                <a:gd name="connsiteY9" fmla="*/ 399252 h 1989840"/>
                <a:gd name="connsiteX10" fmla="*/ 1083388 w 1778520"/>
                <a:gd name="connsiteY10" fmla="*/ 0 h 1989840"/>
                <a:gd name="connsiteX0" fmla="*/ 1083388 w 1778077"/>
                <a:gd name="connsiteY0" fmla="*/ 0 h 1989840"/>
                <a:gd name="connsiteX1" fmla="*/ 1772032 w 1778077"/>
                <a:gd name="connsiteY1" fmla="*/ 700270 h 1989840"/>
                <a:gd name="connsiteX2" fmla="*/ 1776851 w 1778077"/>
                <a:gd name="connsiteY2" fmla="*/ 759382 h 1989840"/>
                <a:gd name="connsiteX3" fmla="*/ 1695586 w 1778077"/>
                <a:gd name="connsiteY3" fmla="*/ 1609628 h 1989840"/>
                <a:gd name="connsiteX4" fmla="*/ 695246 w 1778077"/>
                <a:gd name="connsiteY4" fmla="*/ 1989000 h 1989840"/>
                <a:gd name="connsiteX5" fmla="*/ 655897 w 1778077"/>
                <a:gd name="connsiteY5" fmla="*/ 1978344 h 1989840"/>
                <a:gd name="connsiteX6" fmla="*/ 82084 w 1778077"/>
                <a:gd name="connsiteY6" fmla="*/ 1325502 h 1989840"/>
                <a:gd name="connsiteX7" fmla="*/ 818 w 1778077"/>
                <a:gd name="connsiteY7" fmla="*/ 446648 h 1989840"/>
                <a:gd name="connsiteX8" fmla="*/ 819 w 1778077"/>
                <a:gd name="connsiteY8" fmla="*/ 446648 h 1989840"/>
                <a:gd name="connsiteX9" fmla="*/ 14662 w 1778077"/>
                <a:gd name="connsiteY9" fmla="*/ 399252 h 1989840"/>
                <a:gd name="connsiteX10" fmla="*/ 1083388 w 1778077"/>
                <a:gd name="connsiteY10" fmla="*/ 0 h 19898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778077" h="1989840">
                  <a:moveTo>
                    <a:pt x="1083388" y="0"/>
                  </a:moveTo>
                  <a:lnTo>
                    <a:pt x="1772032" y="700270"/>
                  </a:lnTo>
                  <a:cubicBezTo>
                    <a:pt x="1780756" y="710367"/>
                    <a:pt x="1777734" y="743948"/>
                    <a:pt x="1776851" y="759382"/>
                  </a:cubicBezTo>
                  <a:cubicBezTo>
                    <a:pt x="1775968" y="774816"/>
                    <a:pt x="1722674" y="1326213"/>
                    <a:pt x="1695586" y="1609628"/>
                  </a:cubicBezTo>
                  <a:lnTo>
                    <a:pt x="695246" y="1989000"/>
                  </a:lnTo>
                  <a:cubicBezTo>
                    <a:pt x="684265" y="1991853"/>
                    <a:pt x="664743" y="1987233"/>
                    <a:pt x="655897" y="1978344"/>
                  </a:cubicBezTo>
                  <a:cubicBezTo>
                    <a:pt x="647051" y="1969455"/>
                    <a:pt x="273355" y="1543116"/>
                    <a:pt x="82084" y="1325502"/>
                  </a:cubicBezTo>
                  <a:lnTo>
                    <a:pt x="818" y="446648"/>
                  </a:lnTo>
                  <a:cubicBezTo>
                    <a:pt x="818" y="446648"/>
                    <a:pt x="3677" y="461379"/>
                    <a:pt x="819" y="446648"/>
                  </a:cubicBezTo>
                  <a:cubicBezTo>
                    <a:pt x="-2039" y="431917"/>
                    <a:pt x="2576" y="404377"/>
                    <a:pt x="14662" y="399252"/>
                  </a:cubicBezTo>
                  <a:cubicBezTo>
                    <a:pt x="26748" y="394127"/>
                    <a:pt x="727146" y="133084"/>
                    <a:pt x="1083388" y="0"/>
                  </a:cubicBezTo>
                  <a:close/>
                </a:path>
              </a:pathLst>
            </a:custGeom>
            <a:solidFill>
              <a:schemeClr val="tx1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28" name="フリーフォーム: 図形 227">
              <a:extLst>
                <a:ext uri="{FF2B5EF4-FFF2-40B4-BE49-F238E27FC236}">
                  <a16:creationId xmlns:a16="http://schemas.microsoft.com/office/drawing/2014/main" id="{25CDE0A8-8AB1-4919-BB72-3B56265C7FCE}"/>
                </a:ext>
              </a:extLst>
            </p:cNvPr>
            <p:cNvSpPr/>
            <p:nvPr/>
          </p:nvSpPr>
          <p:spPr>
            <a:xfrm>
              <a:off x="1261358" y="2942841"/>
              <a:ext cx="823079" cy="919861"/>
            </a:xfrm>
            <a:custGeom>
              <a:avLst/>
              <a:gdLst>
                <a:gd name="connsiteX0" fmla="*/ 458143 w 1088213"/>
                <a:gd name="connsiteY0" fmla="*/ 0 h 1933020"/>
                <a:gd name="connsiteX1" fmla="*/ 1088213 w 1088213"/>
                <a:gd name="connsiteY1" fmla="*/ 716849 h 1933020"/>
                <a:gd name="connsiteX2" fmla="*/ 1007836 w 1088213"/>
                <a:gd name="connsiteY2" fmla="*/ 1557797 h 1933020"/>
                <a:gd name="connsiteX3" fmla="*/ 18436 w 1088213"/>
                <a:gd name="connsiteY3" fmla="*/ 1933020 h 1933020"/>
                <a:gd name="connsiteX4" fmla="*/ 14743 w 1088213"/>
                <a:gd name="connsiteY4" fmla="*/ 1928818 h 1933020"/>
                <a:gd name="connsiteX5" fmla="*/ 0 w 1088213"/>
                <a:gd name="connsiteY5" fmla="*/ 1129546 h 1933020"/>
                <a:gd name="connsiteX6" fmla="*/ 1088212 w 1088213"/>
                <a:gd name="connsiteY6" fmla="*/ 716849 h 1933020"/>
                <a:gd name="connsiteX7" fmla="*/ 458142 w 1088213"/>
                <a:gd name="connsiteY7" fmla="*/ 0 h 1933020"/>
                <a:gd name="connsiteX8" fmla="*/ 458143 w 1088213"/>
                <a:gd name="connsiteY8" fmla="*/ 0 h 1933020"/>
                <a:gd name="connsiteX0" fmla="*/ 458142 w 1088213"/>
                <a:gd name="connsiteY0" fmla="*/ 0 h 1933020"/>
                <a:gd name="connsiteX1" fmla="*/ 1088213 w 1088213"/>
                <a:gd name="connsiteY1" fmla="*/ 716849 h 1933020"/>
                <a:gd name="connsiteX2" fmla="*/ 1007836 w 1088213"/>
                <a:gd name="connsiteY2" fmla="*/ 1557797 h 1933020"/>
                <a:gd name="connsiteX3" fmla="*/ 18436 w 1088213"/>
                <a:gd name="connsiteY3" fmla="*/ 1933020 h 1933020"/>
                <a:gd name="connsiteX4" fmla="*/ 14743 w 1088213"/>
                <a:gd name="connsiteY4" fmla="*/ 1928818 h 1933020"/>
                <a:gd name="connsiteX5" fmla="*/ 0 w 1088213"/>
                <a:gd name="connsiteY5" fmla="*/ 1129546 h 1933020"/>
                <a:gd name="connsiteX6" fmla="*/ 1088212 w 1088213"/>
                <a:gd name="connsiteY6" fmla="*/ 716849 h 1933020"/>
                <a:gd name="connsiteX7" fmla="*/ 458142 w 1088213"/>
                <a:gd name="connsiteY7" fmla="*/ 0 h 1933020"/>
                <a:gd name="connsiteX0" fmla="*/ 1088212 w 1088213"/>
                <a:gd name="connsiteY0" fmla="*/ 0 h 1216171"/>
                <a:gd name="connsiteX1" fmla="*/ 1088213 w 1088213"/>
                <a:gd name="connsiteY1" fmla="*/ 0 h 1216171"/>
                <a:gd name="connsiteX2" fmla="*/ 1007836 w 1088213"/>
                <a:gd name="connsiteY2" fmla="*/ 840948 h 1216171"/>
                <a:gd name="connsiteX3" fmla="*/ 18436 w 1088213"/>
                <a:gd name="connsiteY3" fmla="*/ 1216171 h 1216171"/>
                <a:gd name="connsiteX4" fmla="*/ 14743 w 1088213"/>
                <a:gd name="connsiteY4" fmla="*/ 1211969 h 1216171"/>
                <a:gd name="connsiteX5" fmla="*/ 0 w 1088213"/>
                <a:gd name="connsiteY5" fmla="*/ 412697 h 1216171"/>
                <a:gd name="connsiteX6" fmla="*/ 1088212 w 1088213"/>
                <a:gd name="connsiteY6" fmla="*/ 0 h 12161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88213" h="1216171">
                  <a:moveTo>
                    <a:pt x="1088212" y="0"/>
                  </a:moveTo>
                  <a:lnTo>
                    <a:pt x="1088213" y="0"/>
                  </a:lnTo>
                  <a:lnTo>
                    <a:pt x="1007836" y="840948"/>
                  </a:lnTo>
                  <a:lnTo>
                    <a:pt x="18436" y="1216171"/>
                  </a:lnTo>
                  <a:lnTo>
                    <a:pt x="14743" y="1211969"/>
                  </a:lnTo>
                  <a:lnTo>
                    <a:pt x="0" y="412697"/>
                  </a:lnTo>
                  <a:lnTo>
                    <a:pt x="1088212" y="0"/>
                  </a:lnTo>
                  <a:close/>
                </a:path>
              </a:pathLst>
            </a:custGeom>
            <a:solidFill>
              <a:srgbClr val="F8F8F8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29" name="フリーフォーム: 図形 228">
              <a:extLst>
                <a:ext uri="{FF2B5EF4-FFF2-40B4-BE49-F238E27FC236}">
                  <a16:creationId xmlns:a16="http://schemas.microsoft.com/office/drawing/2014/main" id="{CABCE7E6-FD2B-4C2E-8132-D6D8D5DFBF3B}"/>
                </a:ext>
              </a:extLst>
            </p:cNvPr>
            <p:cNvSpPr/>
            <p:nvPr/>
          </p:nvSpPr>
          <p:spPr>
            <a:xfrm>
              <a:off x="747739" y="2714270"/>
              <a:ext cx="490056" cy="1145841"/>
            </a:xfrm>
            <a:custGeom>
              <a:avLst/>
              <a:gdLst>
                <a:gd name="connsiteX0" fmla="*/ 1 w 647914"/>
                <a:gd name="connsiteY0" fmla="*/ 0 h 1514945"/>
                <a:gd name="connsiteX1" fmla="*/ 630070 w 647914"/>
                <a:gd name="connsiteY1" fmla="*/ 716848 h 1514945"/>
                <a:gd name="connsiteX2" fmla="*/ 633171 w 647914"/>
                <a:gd name="connsiteY2" fmla="*/ 715672 h 1514945"/>
                <a:gd name="connsiteX3" fmla="*/ 647914 w 647914"/>
                <a:gd name="connsiteY3" fmla="*/ 1514945 h 1514945"/>
                <a:gd name="connsiteX4" fmla="*/ 80377 w 647914"/>
                <a:gd name="connsiteY4" fmla="*/ 869242 h 1514945"/>
                <a:gd name="connsiteX5" fmla="*/ 0 w 647914"/>
                <a:gd name="connsiteY5" fmla="*/ 0 h 1514945"/>
                <a:gd name="connsiteX6" fmla="*/ 1 w 647914"/>
                <a:gd name="connsiteY6" fmla="*/ 0 h 1514945"/>
                <a:gd name="connsiteX0" fmla="*/ 1 w 647914"/>
                <a:gd name="connsiteY0" fmla="*/ 0 h 1514945"/>
                <a:gd name="connsiteX1" fmla="*/ 630070 w 647914"/>
                <a:gd name="connsiteY1" fmla="*/ 716848 h 1514945"/>
                <a:gd name="connsiteX2" fmla="*/ 647914 w 647914"/>
                <a:gd name="connsiteY2" fmla="*/ 1514945 h 1514945"/>
                <a:gd name="connsiteX3" fmla="*/ 80377 w 647914"/>
                <a:gd name="connsiteY3" fmla="*/ 869242 h 1514945"/>
                <a:gd name="connsiteX4" fmla="*/ 0 w 647914"/>
                <a:gd name="connsiteY4" fmla="*/ 0 h 1514945"/>
                <a:gd name="connsiteX5" fmla="*/ 1 w 647914"/>
                <a:gd name="connsiteY5" fmla="*/ 0 h 15149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47914" h="1514945">
                  <a:moveTo>
                    <a:pt x="1" y="0"/>
                  </a:moveTo>
                  <a:lnTo>
                    <a:pt x="630070" y="716848"/>
                  </a:lnTo>
                  <a:lnTo>
                    <a:pt x="647914" y="1514945"/>
                  </a:lnTo>
                  <a:lnTo>
                    <a:pt x="80377" y="869242"/>
                  </a:lnTo>
                  <a:lnTo>
                    <a:pt x="0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8F8F8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0" name="楕円 229">
              <a:extLst>
                <a:ext uri="{FF2B5EF4-FFF2-40B4-BE49-F238E27FC236}">
                  <a16:creationId xmlns:a16="http://schemas.microsoft.com/office/drawing/2014/main" id="{28891B90-7F10-4579-AEAE-E27D04EC371E}"/>
                </a:ext>
              </a:extLst>
            </p:cNvPr>
            <p:cNvSpPr/>
            <p:nvPr/>
          </p:nvSpPr>
          <p:spPr>
            <a:xfrm rot="20700000">
              <a:off x="1816229" y="3096393"/>
              <a:ext cx="164320" cy="13145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1" name="楕円 230">
              <a:extLst>
                <a:ext uri="{FF2B5EF4-FFF2-40B4-BE49-F238E27FC236}">
                  <a16:creationId xmlns:a16="http://schemas.microsoft.com/office/drawing/2014/main" id="{C253B6E4-1726-437D-9CAC-7968C2A3D8CB}"/>
                </a:ext>
              </a:extLst>
            </p:cNvPr>
            <p:cNvSpPr/>
            <p:nvPr/>
          </p:nvSpPr>
          <p:spPr>
            <a:xfrm rot="20700000">
              <a:off x="816327" y="2926861"/>
              <a:ext cx="95062" cy="14122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2" name="楕円 231">
              <a:extLst>
                <a:ext uri="{FF2B5EF4-FFF2-40B4-BE49-F238E27FC236}">
                  <a16:creationId xmlns:a16="http://schemas.microsoft.com/office/drawing/2014/main" id="{428DC4F3-0C80-4020-9C40-A6B1EC0771E9}"/>
                </a:ext>
              </a:extLst>
            </p:cNvPr>
            <p:cNvSpPr/>
            <p:nvPr/>
          </p:nvSpPr>
          <p:spPr>
            <a:xfrm rot="20700000">
              <a:off x="1078840" y="3242696"/>
              <a:ext cx="95062" cy="14122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3" name="楕円 232">
              <a:extLst>
                <a:ext uri="{FF2B5EF4-FFF2-40B4-BE49-F238E27FC236}">
                  <a16:creationId xmlns:a16="http://schemas.microsoft.com/office/drawing/2014/main" id="{55E6CEA2-33F5-4ABB-8B5A-35570F09498A}"/>
                </a:ext>
              </a:extLst>
            </p:cNvPr>
            <p:cNvSpPr/>
            <p:nvPr/>
          </p:nvSpPr>
          <p:spPr>
            <a:xfrm rot="20700000">
              <a:off x="830172" y="3269243"/>
              <a:ext cx="83821" cy="12452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4" name="楕円 233">
              <a:extLst>
                <a:ext uri="{FF2B5EF4-FFF2-40B4-BE49-F238E27FC236}">
                  <a16:creationId xmlns:a16="http://schemas.microsoft.com/office/drawing/2014/main" id="{3E0F11BC-D05B-4CE7-9CB0-54FA58E071C2}"/>
                </a:ext>
              </a:extLst>
            </p:cNvPr>
            <p:cNvSpPr/>
            <p:nvPr/>
          </p:nvSpPr>
          <p:spPr>
            <a:xfrm rot="20700000">
              <a:off x="1067980" y="3522579"/>
              <a:ext cx="96720" cy="14368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5" name="楕円 234">
              <a:extLst>
                <a:ext uri="{FF2B5EF4-FFF2-40B4-BE49-F238E27FC236}">
                  <a16:creationId xmlns:a16="http://schemas.microsoft.com/office/drawing/2014/main" id="{5643E76B-D8C5-458D-BBF8-0659B4F3F03F}"/>
                </a:ext>
              </a:extLst>
            </p:cNvPr>
            <p:cNvSpPr/>
            <p:nvPr/>
          </p:nvSpPr>
          <p:spPr>
            <a:xfrm>
              <a:off x="1398865" y="2469162"/>
              <a:ext cx="199666" cy="16079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6" name="楕円 235">
              <a:extLst>
                <a:ext uri="{FF2B5EF4-FFF2-40B4-BE49-F238E27FC236}">
                  <a16:creationId xmlns:a16="http://schemas.microsoft.com/office/drawing/2014/main" id="{9960DB40-BF7F-4E77-B373-C88DE122C5E5}"/>
                </a:ext>
              </a:extLst>
            </p:cNvPr>
            <p:cNvSpPr/>
            <p:nvPr/>
          </p:nvSpPr>
          <p:spPr>
            <a:xfrm>
              <a:off x="943573" y="2625336"/>
              <a:ext cx="199666" cy="16079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7" name="楕円 236">
              <a:extLst>
                <a:ext uri="{FF2B5EF4-FFF2-40B4-BE49-F238E27FC236}">
                  <a16:creationId xmlns:a16="http://schemas.microsoft.com/office/drawing/2014/main" id="{F9A1D30E-D713-4015-8982-A1596C4F0065}"/>
                </a:ext>
              </a:extLst>
            </p:cNvPr>
            <p:cNvSpPr/>
            <p:nvPr/>
          </p:nvSpPr>
          <p:spPr>
            <a:xfrm>
              <a:off x="1696114" y="2767497"/>
              <a:ext cx="199666" cy="16079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8" name="楕円 237">
              <a:extLst>
                <a:ext uri="{FF2B5EF4-FFF2-40B4-BE49-F238E27FC236}">
                  <a16:creationId xmlns:a16="http://schemas.microsoft.com/office/drawing/2014/main" id="{CF75ADF2-3A11-442C-A1C8-4FAD8CBDD6E5}"/>
                </a:ext>
              </a:extLst>
            </p:cNvPr>
            <p:cNvSpPr/>
            <p:nvPr/>
          </p:nvSpPr>
          <p:spPr>
            <a:xfrm>
              <a:off x="1248373" y="2937280"/>
              <a:ext cx="199666" cy="16079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9" name="楕円 238">
              <a:extLst>
                <a:ext uri="{FF2B5EF4-FFF2-40B4-BE49-F238E27FC236}">
                  <a16:creationId xmlns:a16="http://schemas.microsoft.com/office/drawing/2014/main" id="{CAFDA3BC-DD45-4F97-8744-0FA3276222F6}"/>
                </a:ext>
              </a:extLst>
            </p:cNvPr>
            <p:cNvSpPr/>
            <p:nvPr/>
          </p:nvSpPr>
          <p:spPr>
            <a:xfrm rot="20700000">
              <a:off x="951615" y="3254955"/>
              <a:ext cx="83821" cy="12452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0" name="楕円 239">
              <a:extLst>
                <a:ext uri="{FF2B5EF4-FFF2-40B4-BE49-F238E27FC236}">
                  <a16:creationId xmlns:a16="http://schemas.microsoft.com/office/drawing/2014/main" id="{675D6A9F-7BA7-4DAC-A2FC-B8F6D0323394}"/>
                </a:ext>
              </a:extLst>
            </p:cNvPr>
            <p:cNvSpPr/>
            <p:nvPr/>
          </p:nvSpPr>
          <p:spPr>
            <a:xfrm rot="20700000">
              <a:off x="1366004" y="3251912"/>
              <a:ext cx="164320" cy="13145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1" name="楕円 240">
              <a:extLst>
                <a:ext uri="{FF2B5EF4-FFF2-40B4-BE49-F238E27FC236}">
                  <a16:creationId xmlns:a16="http://schemas.microsoft.com/office/drawing/2014/main" id="{ADCA6E24-AF43-4C93-98BD-EA4F9124629C}"/>
                </a:ext>
              </a:extLst>
            </p:cNvPr>
            <p:cNvSpPr/>
            <p:nvPr/>
          </p:nvSpPr>
          <p:spPr>
            <a:xfrm rot="20700000">
              <a:off x="1375529" y="3440031"/>
              <a:ext cx="164320" cy="13145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2" name="楕円 241">
              <a:extLst>
                <a:ext uri="{FF2B5EF4-FFF2-40B4-BE49-F238E27FC236}">
                  <a16:creationId xmlns:a16="http://schemas.microsoft.com/office/drawing/2014/main" id="{5A32AA2C-9233-47D0-B55B-13A1CA32F14C}"/>
                </a:ext>
              </a:extLst>
            </p:cNvPr>
            <p:cNvSpPr/>
            <p:nvPr/>
          </p:nvSpPr>
          <p:spPr>
            <a:xfrm rot="20700000">
              <a:off x="1375529" y="3637675"/>
              <a:ext cx="164320" cy="13145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3" name="楕円 242">
              <a:extLst>
                <a:ext uri="{FF2B5EF4-FFF2-40B4-BE49-F238E27FC236}">
                  <a16:creationId xmlns:a16="http://schemas.microsoft.com/office/drawing/2014/main" id="{4865C722-EFEA-432B-8E15-DD4A3B44E29C}"/>
                </a:ext>
              </a:extLst>
            </p:cNvPr>
            <p:cNvSpPr/>
            <p:nvPr/>
          </p:nvSpPr>
          <p:spPr>
            <a:xfrm rot="20700000">
              <a:off x="1820991" y="3279750"/>
              <a:ext cx="164320" cy="13145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4" name="楕円 243">
              <a:extLst>
                <a:ext uri="{FF2B5EF4-FFF2-40B4-BE49-F238E27FC236}">
                  <a16:creationId xmlns:a16="http://schemas.microsoft.com/office/drawing/2014/main" id="{D956CEE3-D399-4BF6-A7FC-2ED2098E2CD9}"/>
                </a:ext>
              </a:extLst>
            </p:cNvPr>
            <p:cNvSpPr/>
            <p:nvPr/>
          </p:nvSpPr>
          <p:spPr>
            <a:xfrm rot="20700000">
              <a:off x="1806704" y="3460724"/>
              <a:ext cx="164320" cy="13145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45" name="グループ化 244">
            <a:extLst>
              <a:ext uri="{FF2B5EF4-FFF2-40B4-BE49-F238E27FC236}">
                <a16:creationId xmlns:a16="http://schemas.microsoft.com/office/drawing/2014/main" id="{A43D131A-BD95-4CA0-B871-EFA1E4925D6D}"/>
              </a:ext>
            </a:extLst>
          </p:cNvPr>
          <p:cNvGrpSpPr/>
          <p:nvPr/>
        </p:nvGrpSpPr>
        <p:grpSpPr>
          <a:xfrm>
            <a:off x="4260535" y="4245131"/>
            <a:ext cx="1400378" cy="1567156"/>
            <a:chOff x="2522730" y="2335483"/>
            <a:chExt cx="1400378" cy="1567156"/>
          </a:xfrm>
        </p:grpSpPr>
        <p:sp>
          <p:nvSpPr>
            <p:cNvPr id="246" name="フリーフォーム: 図形 245">
              <a:extLst>
                <a:ext uri="{FF2B5EF4-FFF2-40B4-BE49-F238E27FC236}">
                  <a16:creationId xmlns:a16="http://schemas.microsoft.com/office/drawing/2014/main" id="{B7A0B55C-6525-49A3-B82D-A148B0A8A048}"/>
                </a:ext>
              </a:extLst>
            </p:cNvPr>
            <p:cNvSpPr/>
            <p:nvPr/>
          </p:nvSpPr>
          <p:spPr>
            <a:xfrm>
              <a:off x="2522730" y="2335483"/>
              <a:ext cx="1400378" cy="1567156"/>
            </a:xfrm>
            <a:custGeom>
              <a:avLst/>
              <a:gdLst>
                <a:gd name="connsiteX0" fmla="*/ 1082570 w 1778686"/>
                <a:gd name="connsiteY0" fmla="*/ 0 h 1989000"/>
                <a:gd name="connsiteX1" fmla="*/ 1778686 w 1778686"/>
                <a:gd name="connsiteY1" fmla="*/ 709877 h 1989000"/>
                <a:gd name="connsiteX2" fmla="*/ 1170130 w 1778686"/>
                <a:gd name="connsiteY2" fmla="*/ 940667 h 1989000"/>
                <a:gd name="connsiteX3" fmla="*/ 1170130 w 1778686"/>
                <a:gd name="connsiteY3" fmla="*/ 989166 h 1989000"/>
                <a:gd name="connsiteX4" fmla="*/ 1776033 w 1778686"/>
                <a:gd name="connsiteY4" fmla="*/ 759382 h 1989000"/>
                <a:gd name="connsiteX5" fmla="*/ 1776034 w 1778686"/>
                <a:gd name="connsiteY5" fmla="*/ 759382 h 1989000"/>
                <a:gd name="connsiteX6" fmla="*/ 1694768 w 1778686"/>
                <a:gd name="connsiteY6" fmla="*/ 1609628 h 1989000"/>
                <a:gd name="connsiteX7" fmla="*/ 694428 w 1778686"/>
                <a:gd name="connsiteY7" fmla="*/ 1989000 h 1989000"/>
                <a:gd name="connsiteX8" fmla="*/ 690694 w 1778686"/>
                <a:gd name="connsiteY8" fmla="*/ 1984752 h 1989000"/>
                <a:gd name="connsiteX9" fmla="*/ 682702 w 1778686"/>
                <a:gd name="connsiteY9" fmla="*/ 1551443 h 1989000"/>
                <a:gd name="connsiteX10" fmla="*/ 645534 w 1778686"/>
                <a:gd name="connsiteY10" fmla="*/ 1551443 h 1989000"/>
                <a:gd name="connsiteX11" fmla="*/ 655079 w 1778686"/>
                <a:gd name="connsiteY11" fmla="*/ 1978344 h 1989000"/>
                <a:gd name="connsiteX12" fmla="*/ 81266 w 1778686"/>
                <a:gd name="connsiteY12" fmla="*/ 1325502 h 1989000"/>
                <a:gd name="connsiteX13" fmla="*/ 0 w 1778686"/>
                <a:gd name="connsiteY13" fmla="*/ 446648 h 1989000"/>
                <a:gd name="connsiteX14" fmla="*/ 1 w 1778686"/>
                <a:gd name="connsiteY14" fmla="*/ 446648 h 1989000"/>
                <a:gd name="connsiteX15" fmla="*/ 270030 w 1778686"/>
                <a:gd name="connsiteY15" fmla="*/ 753868 h 1989000"/>
                <a:gd name="connsiteX16" fmla="*/ 270030 w 1778686"/>
                <a:gd name="connsiteY16" fmla="*/ 690722 h 1989000"/>
                <a:gd name="connsiteX17" fmla="*/ 13844 w 1778686"/>
                <a:gd name="connsiteY17" fmla="*/ 399252 h 1989000"/>
                <a:gd name="connsiteX0" fmla="*/ 1082570 w 1778686"/>
                <a:gd name="connsiteY0" fmla="*/ 0 h 1989000"/>
                <a:gd name="connsiteX1" fmla="*/ 1778686 w 1778686"/>
                <a:gd name="connsiteY1" fmla="*/ 709877 h 1989000"/>
                <a:gd name="connsiteX2" fmla="*/ 1170130 w 1778686"/>
                <a:gd name="connsiteY2" fmla="*/ 940667 h 1989000"/>
                <a:gd name="connsiteX3" fmla="*/ 1170130 w 1778686"/>
                <a:gd name="connsiteY3" fmla="*/ 989166 h 1989000"/>
                <a:gd name="connsiteX4" fmla="*/ 1776033 w 1778686"/>
                <a:gd name="connsiteY4" fmla="*/ 759382 h 1989000"/>
                <a:gd name="connsiteX5" fmla="*/ 1776034 w 1778686"/>
                <a:gd name="connsiteY5" fmla="*/ 759382 h 1989000"/>
                <a:gd name="connsiteX6" fmla="*/ 1694768 w 1778686"/>
                <a:gd name="connsiteY6" fmla="*/ 1609628 h 1989000"/>
                <a:gd name="connsiteX7" fmla="*/ 694428 w 1778686"/>
                <a:gd name="connsiteY7" fmla="*/ 1989000 h 1989000"/>
                <a:gd name="connsiteX8" fmla="*/ 690694 w 1778686"/>
                <a:gd name="connsiteY8" fmla="*/ 1984752 h 1989000"/>
                <a:gd name="connsiteX9" fmla="*/ 682702 w 1778686"/>
                <a:gd name="connsiteY9" fmla="*/ 1551443 h 1989000"/>
                <a:gd name="connsiteX10" fmla="*/ 645534 w 1778686"/>
                <a:gd name="connsiteY10" fmla="*/ 1551443 h 1989000"/>
                <a:gd name="connsiteX11" fmla="*/ 655079 w 1778686"/>
                <a:gd name="connsiteY11" fmla="*/ 1978344 h 1989000"/>
                <a:gd name="connsiteX12" fmla="*/ 81266 w 1778686"/>
                <a:gd name="connsiteY12" fmla="*/ 1325502 h 1989000"/>
                <a:gd name="connsiteX13" fmla="*/ 0 w 1778686"/>
                <a:gd name="connsiteY13" fmla="*/ 446648 h 1989000"/>
                <a:gd name="connsiteX14" fmla="*/ 1 w 1778686"/>
                <a:gd name="connsiteY14" fmla="*/ 446648 h 1989000"/>
                <a:gd name="connsiteX15" fmla="*/ 270030 w 1778686"/>
                <a:gd name="connsiteY15" fmla="*/ 690722 h 1989000"/>
                <a:gd name="connsiteX16" fmla="*/ 13844 w 1778686"/>
                <a:gd name="connsiteY16" fmla="*/ 399252 h 1989000"/>
                <a:gd name="connsiteX17" fmla="*/ 1082570 w 1778686"/>
                <a:gd name="connsiteY17" fmla="*/ 0 h 1989000"/>
                <a:gd name="connsiteX0" fmla="*/ 1082570 w 1778686"/>
                <a:gd name="connsiteY0" fmla="*/ 0 h 1989000"/>
                <a:gd name="connsiteX1" fmla="*/ 1778686 w 1778686"/>
                <a:gd name="connsiteY1" fmla="*/ 709877 h 1989000"/>
                <a:gd name="connsiteX2" fmla="*/ 1170130 w 1778686"/>
                <a:gd name="connsiteY2" fmla="*/ 940667 h 1989000"/>
                <a:gd name="connsiteX3" fmla="*/ 1170130 w 1778686"/>
                <a:gd name="connsiteY3" fmla="*/ 989166 h 1989000"/>
                <a:gd name="connsiteX4" fmla="*/ 1776033 w 1778686"/>
                <a:gd name="connsiteY4" fmla="*/ 759382 h 1989000"/>
                <a:gd name="connsiteX5" fmla="*/ 1776034 w 1778686"/>
                <a:gd name="connsiteY5" fmla="*/ 759382 h 1989000"/>
                <a:gd name="connsiteX6" fmla="*/ 1694768 w 1778686"/>
                <a:gd name="connsiteY6" fmla="*/ 1609628 h 1989000"/>
                <a:gd name="connsiteX7" fmla="*/ 694428 w 1778686"/>
                <a:gd name="connsiteY7" fmla="*/ 1989000 h 1989000"/>
                <a:gd name="connsiteX8" fmla="*/ 690694 w 1778686"/>
                <a:gd name="connsiteY8" fmla="*/ 1984752 h 1989000"/>
                <a:gd name="connsiteX9" fmla="*/ 682702 w 1778686"/>
                <a:gd name="connsiteY9" fmla="*/ 1551443 h 1989000"/>
                <a:gd name="connsiteX10" fmla="*/ 645534 w 1778686"/>
                <a:gd name="connsiteY10" fmla="*/ 1551443 h 1989000"/>
                <a:gd name="connsiteX11" fmla="*/ 655079 w 1778686"/>
                <a:gd name="connsiteY11" fmla="*/ 1978344 h 1989000"/>
                <a:gd name="connsiteX12" fmla="*/ 81266 w 1778686"/>
                <a:gd name="connsiteY12" fmla="*/ 1325502 h 1989000"/>
                <a:gd name="connsiteX13" fmla="*/ 0 w 1778686"/>
                <a:gd name="connsiteY13" fmla="*/ 446648 h 1989000"/>
                <a:gd name="connsiteX14" fmla="*/ 1 w 1778686"/>
                <a:gd name="connsiteY14" fmla="*/ 446648 h 1989000"/>
                <a:gd name="connsiteX15" fmla="*/ 13844 w 1778686"/>
                <a:gd name="connsiteY15" fmla="*/ 399252 h 1989000"/>
                <a:gd name="connsiteX16" fmla="*/ 1082570 w 1778686"/>
                <a:gd name="connsiteY16" fmla="*/ 0 h 1989000"/>
                <a:gd name="connsiteX0" fmla="*/ 1082570 w 1778686"/>
                <a:gd name="connsiteY0" fmla="*/ 0 h 1989000"/>
                <a:gd name="connsiteX1" fmla="*/ 1778686 w 1778686"/>
                <a:gd name="connsiteY1" fmla="*/ 709877 h 1989000"/>
                <a:gd name="connsiteX2" fmla="*/ 1170130 w 1778686"/>
                <a:gd name="connsiteY2" fmla="*/ 989166 h 1989000"/>
                <a:gd name="connsiteX3" fmla="*/ 1776033 w 1778686"/>
                <a:gd name="connsiteY3" fmla="*/ 759382 h 1989000"/>
                <a:gd name="connsiteX4" fmla="*/ 1776034 w 1778686"/>
                <a:gd name="connsiteY4" fmla="*/ 759382 h 1989000"/>
                <a:gd name="connsiteX5" fmla="*/ 1694768 w 1778686"/>
                <a:gd name="connsiteY5" fmla="*/ 1609628 h 1989000"/>
                <a:gd name="connsiteX6" fmla="*/ 694428 w 1778686"/>
                <a:gd name="connsiteY6" fmla="*/ 1989000 h 1989000"/>
                <a:gd name="connsiteX7" fmla="*/ 690694 w 1778686"/>
                <a:gd name="connsiteY7" fmla="*/ 1984752 h 1989000"/>
                <a:gd name="connsiteX8" fmla="*/ 682702 w 1778686"/>
                <a:gd name="connsiteY8" fmla="*/ 1551443 h 1989000"/>
                <a:gd name="connsiteX9" fmla="*/ 645534 w 1778686"/>
                <a:gd name="connsiteY9" fmla="*/ 1551443 h 1989000"/>
                <a:gd name="connsiteX10" fmla="*/ 655079 w 1778686"/>
                <a:gd name="connsiteY10" fmla="*/ 1978344 h 1989000"/>
                <a:gd name="connsiteX11" fmla="*/ 81266 w 1778686"/>
                <a:gd name="connsiteY11" fmla="*/ 1325502 h 1989000"/>
                <a:gd name="connsiteX12" fmla="*/ 0 w 1778686"/>
                <a:gd name="connsiteY12" fmla="*/ 446648 h 1989000"/>
                <a:gd name="connsiteX13" fmla="*/ 1 w 1778686"/>
                <a:gd name="connsiteY13" fmla="*/ 446648 h 1989000"/>
                <a:gd name="connsiteX14" fmla="*/ 13844 w 1778686"/>
                <a:gd name="connsiteY14" fmla="*/ 399252 h 1989000"/>
                <a:gd name="connsiteX15" fmla="*/ 1082570 w 1778686"/>
                <a:gd name="connsiteY15" fmla="*/ 0 h 1989000"/>
                <a:gd name="connsiteX0" fmla="*/ 1082570 w 1778686"/>
                <a:gd name="connsiteY0" fmla="*/ 0 h 1989000"/>
                <a:gd name="connsiteX1" fmla="*/ 1778686 w 1778686"/>
                <a:gd name="connsiteY1" fmla="*/ 709877 h 1989000"/>
                <a:gd name="connsiteX2" fmla="*/ 1776033 w 1778686"/>
                <a:gd name="connsiteY2" fmla="*/ 759382 h 1989000"/>
                <a:gd name="connsiteX3" fmla="*/ 1776034 w 1778686"/>
                <a:gd name="connsiteY3" fmla="*/ 759382 h 1989000"/>
                <a:gd name="connsiteX4" fmla="*/ 1694768 w 1778686"/>
                <a:gd name="connsiteY4" fmla="*/ 1609628 h 1989000"/>
                <a:gd name="connsiteX5" fmla="*/ 694428 w 1778686"/>
                <a:gd name="connsiteY5" fmla="*/ 1989000 h 1989000"/>
                <a:gd name="connsiteX6" fmla="*/ 690694 w 1778686"/>
                <a:gd name="connsiteY6" fmla="*/ 1984752 h 1989000"/>
                <a:gd name="connsiteX7" fmla="*/ 682702 w 1778686"/>
                <a:gd name="connsiteY7" fmla="*/ 1551443 h 1989000"/>
                <a:gd name="connsiteX8" fmla="*/ 645534 w 1778686"/>
                <a:gd name="connsiteY8" fmla="*/ 1551443 h 1989000"/>
                <a:gd name="connsiteX9" fmla="*/ 655079 w 1778686"/>
                <a:gd name="connsiteY9" fmla="*/ 1978344 h 1989000"/>
                <a:gd name="connsiteX10" fmla="*/ 81266 w 1778686"/>
                <a:gd name="connsiteY10" fmla="*/ 1325502 h 1989000"/>
                <a:gd name="connsiteX11" fmla="*/ 0 w 1778686"/>
                <a:gd name="connsiteY11" fmla="*/ 446648 h 1989000"/>
                <a:gd name="connsiteX12" fmla="*/ 1 w 1778686"/>
                <a:gd name="connsiteY12" fmla="*/ 446648 h 1989000"/>
                <a:gd name="connsiteX13" fmla="*/ 13844 w 1778686"/>
                <a:gd name="connsiteY13" fmla="*/ 399252 h 1989000"/>
                <a:gd name="connsiteX14" fmla="*/ 1082570 w 1778686"/>
                <a:gd name="connsiteY14" fmla="*/ 0 h 1989000"/>
                <a:gd name="connsiteX0" fmla="*/ 1082570 w 1778686"/>
                <a:gd name="connsiteY0" fmla="*/ 0 h 1989000"/>
                <a:gd name="connsiteX1" fmla="*/ 1778686 w 1778686"/>
                <a:gd name="connsiteY1" fmla="*/ 709877 h 1989000"/>
                <a:gd name="connsiteX2" fmla="*/ 1776033 w 1778686"/>
                <a:gd name="connsiteY2" fmla="*/ 759382 h 1989000"/>
                <a:gd name="connsiteX3" fmla="*/ 1776034 w 1778686"/>
                <a:gd name="connsiteY3" fmla="*/ 759382 h 1989000"/>
                <a:gd name="connsiteX4" fmla="*/ 1694768 w 1778686"/>
                <a:gd name="connsiteY4" fmla="*/ 1609628 h 1989000"/>
                <a:gd name="connsiteX5" fmla="*/ 694428 w 1778686"/>
                <a:gd name="connsiteY5" fmla="*/ 1989000 h 1989000"/>
                <a:gd name="connsiteX6" fmla="*/ 690694 w 1778686"/>
                <a:gd name="connsiteY6" fmla="*/ 1984752 h 1989000"/>
                <a:gd name="connsiteX7" fmla="*/ 645534 w 1778686"/>
                <a:gd name="connsiteY7" fmla="*/ 1551443 h 1989000"/>
                <a:gd name="connsiteX8" fmla="*/ 655079 w 1778686"/>
                <a:gd name="connsiteY8" fmla="*/ 1978344 h 1989000"/>
                <a:gd name="connsiteX9" fmla="*/ 81266 w 1778686"/>
                <a:gd name="connsiteY9" fmla="*/ 1325502 h 1989000"/>
                <a:gd name="connsiteX10" fmla="*/ 0 w 1778686"/>
                <a:gd name="connsiteY10" fmla="*/ 446648 h 1989000"/>
                <a:gd name="connsiteX11" fmla="*/ 1 w 1778686"/>
                <a:gd name="connsiteY11" fmla="*/ 446648 h 1989000"/>
                <a:gd name="connsiteX12" fmla="*/ 13844 w 1778686"/>
                <a:gd name="connsiteY12" fmla="*/ 399252 h 1989000"/>
                <a:gd name="connsiteX13" fmla="*/ 1082570 w 1778686"/>
                <a:gd name="connsiteY13" fmla="*/ 0 h 1989000"/>
                <a:gd name="connsiteX0" fmla="*/ 1082570 w 1778686"/>
                <a:gd name="connsiteY0" fmla="*/ 0 h 1989000"/>
                <a:gd name="connsiteX1" fmla="*/ 1778686 w 1778686"/>
                <a:gd name="connsiteY1" fmla="*/ 709877 h 1989000"/>
                <a:gd name="connsiteX2" fmla="*/ 1776033 w 1778686"/>
                <a:gd name="connsiteY2" fmla="*/ 759382 h 1989000"/>
                <a:gd name="connsiteX3" fmla="*/ 1776034 w 1778686"/>
                <a:gd name="connsiteY3" fmla="*/ 759382 h 1989000"/>
                <a:gd name="connsiteX4" fmla="*/ 1694768 w 1778686"/>
                <a:gd name="connsiteY4" fmla="*/ 1609628 h 1989000"/>
                <a:gd name="connsiteX5" fmla="*/ 694428 w 1778686"/>
                <a:gd name="connsiteY5" fmla="*/ 1989000 h 1989000"/>
                <a:gd name="connsiteX6" fmla="*/ 690694 w 1778686"/>
                <a:gd name="connsiteY6" fmla="*/ 1984752 h 1989000"/>
                <a:gd name="connsiteX7" fmla="*/ 655079 w 1778686"/>
                <a:gd name="connsiteY7" fmla="*/ 1978344 h 1989000"/>
                <a:gd name="connsiteX8" fmla="*/ 81266 w 1778686"/>
                <a:gd name="connsiteY8" fmla="*/ 1325502 h 1989000"/>
                <a:gd name="connsiteX9" fmla="*/ 0 w 1778686"/>
                <a:gd name="connsiteY9" fmla="*/ 446648 h 1989000"/>
                <a:gd name="connsiteX10" fmla="*/ 1 w 1778686"/>
                <a:gd name="connsiteY10" fmla="*/ 446648 h 1989000"/>
                <a:gd name="connsiteX11" fmla="*/ 13844 w 1778686"/>
                <a:gd name="connsiteY11" fmla="*/ 399252 h 1989000"/>
                <a:gd name="connsiteX12" fmla="*/ 1082570 w 1778686"/>
                <a:gd name="connsiteY12" fmla="*/ 0 h 1989000"/>
                <a:gd name="connsiteX0" fmla="*/ 1082570 w 1778686"/>
                <a:gd name="connsiteY0" fmla="*/ 0 h 1989000"/>
                <a:gd name="connsiteX1" fmla="*/ 1778686 w 1778686"/>
                <a:gd name="connsiteY1" fmla="*/ 709877 h 1989000"/>
                <a:gd name="connsiteX2" fmla="*/ 1776033 w 1778686"/>
                <a:gd name="connsiteY2" fmla="*/ 759382 h 1989000"/>
                <a:gd name="connsiteX3" fmla="*/ 1776034 w 1778686"/>
                <a:gd name="connsiteY3" fmla="*/ 759382 h 1989000"/>
                <a:gd name="connsiteX4" fmla="*/ 1694768 w 1778686"/>
                <a:gd name="connsiteY4" fmla="*/ 1609628 h 1989000"/>
                <a:gd name="connsiteX5" fmla="*/ 694428 w 1778686"/>
                <a:gd name="connsiteY5" fmla="*/ 1989000 h 1989000"/>
                <a:gd name="connsiteX6" fmla="*/ 655079 w 1778686"/>
                <a:gd name="connsiteY6" fmla="*/ 1978344 h 1989000"/>
                <a:gd name="connsiteX7" fmla="*/ 81266 w 1778686"/>
                <a:gd name="connsiteY7" fmla="*/ 1325502 h 1989000"/>
                <a:gd name="connsiteX8" fmla="*/ 0 w 1778686"/>
                <a:gd name="connsiteY8" fmla="*/ 446648 h 1989000"/>
                <a:gd name="connsiteX9" fmla="*/ 1 w 1778686"/>
                <a:gd name="connsiteY9" fmla="*/ 446648 h 1989000"/>
                <a:gd name="connsiteX10" fmla="*/ 13844 w 1778686"/>
                <a:gd name="connsiteY10" fmla="*/ 399252 h 1989000"/>
                <a:gd name="connsiteX11" fmla="*/ 1082570 w 1778686"/>
                <a:gd name="connsiteY11" fmla="*/ 0 h 1989000"/>
                <a:gd name="connsiteX0" fmla="*/ 1082570 w 1778686"/>
                <a:gd name="connsiteY0" fmla="*/ 0 h 1989000"/>
                <a:gd name="connsiteX1" fmla="*/ 1778686 w 1778686"/>
                <a:gd name="connsiteY1" fmla="*/ 709877 h 1989000"/>
                <a:gd name="connsiteX2" fmla="*/ 1776033 w 1778686"/>
                <a:gd name="connsiteY2" fmla="*/ 759382 h 1989000"/>
                <a:gd name="connsiteX3" fmla="*/ 1776034 w 1778686"/>
                <a:gd name="connsiteY3" fmla="*/ 759382 h 1989000"/>
                <a:gd name="connsiteX4" fmla="*/ 1694768 w 1778686"/>
                <a:gd name="connsiteY4" fmla="*/ 1609628 h 1989000"/>
                <a:gd name="connsiteX5" fmla="*/ 694428 w 1778686"/>
                <a:gd name="connsiteY5" fmla="*/ 1989000 h 1989000"/>
                <a:gd name="connsiteX6" fmla="*/ 655079 w 1778686"/>
                <a:gd name="connsiteY6" fmla="*/ 1978344 h 1989000"/>
                <a:gd name="connsiteX7" fmla="*/ 81266 w 1778686"/>
                <a:gd name="connsiteY7" fmla="*/ 1325502 h 1989000"/>
                <a:gd name="connsiteX8" fmla="*/ 0 w 1778686"/>
                <a:gd name="connsiteY8" fmla="*/ 446648 h 1989000"/>
                <a:gd name="connsiteX9" fmla="*/ 1 w 1778686"/>
                <a:gd name="connsiteY9" fmla="*/ 446648 h 1989000"/>
                <a:gd name="connsiteX10" fmla="*/ 13844 w 1778686"/>
                <a:gd name="connsiteY10" fmla="*/ 399252 h 1989000"/>
                <a:gd name="connsiteX11" fmla="*/ 1082570 w 1778686"/>
                <a:gd name="connsiteY11" fmla="*/ 0 h 1989000"/>
                <a:gd name="connsiteX0" fmla="*/ 1082570 w 1778686"/>
                <a:gd name="connsiteY0" fmla="*/ 0 h 1989000"/>
                <a:gd name="connsiteX1" fmla="*/ 1778686 w 1778686"/>
                <a:gd name="connsiteY1" fmla="*/ 709877 h 1989000"/>
                <a:gd name="connsiteX2" fmla="*/ 1776033 w 1778686"/>
                <a:gd name="connsiteY2" fmla="*/ 759382 h 1989000"/>
                <a:gd name="connsiteX3" fmla="*/ 1776034 w 1778686"/>
                <a:gd name="connsiteY3" fmla="*/ 759382 h 1989000"/>
                <a:gd name="connsiteX4" fmla="*/ 1694768 w 1778686"/>
                <a:gd name="connsiteY4" fmla="*/ 1609628 h 1989000"/>
                <a:gd name="connsiteX5" fmla="*/ 694428 w 1778686"/>
                <a:gd name="connsiteY5" fmla="*/ 1989000 h 1989000"/>
                <a:gd name="connsiteX6" fmla="*/ 655079 w 1778686"/>
                <a:gd name="connsiteY6" fmla="*/ 1978344 h 1989000"/>
                <a:gd name="connsiteX7" fmla="*/ 81266 w 1778686"/>
                <a:gd name="connsiteY7" fmla="*/ 1325502 h 1989000"/>
                <a:gd name="connsiteX8" fmla="*/ 0 w 1778686"/>
                <a:gd name="connsiteY8" fmla="*/ 446648 h 1989000"/>
                <a:gd name="connsiteX9" fmla="*/ 1 w 1778686"/>
                <a:gd name="connsiteY9" fmla="*/ 446648 h 1989000"/>
                <a:gd name="connsiteX10" fmla="*/ 13844 w 1778686"/>
                <a:gd name="connsiteY10" fmla="*/ 399252 h 1989000"/>
                <a:gd name="connsiteX11" fmla="*/ 1082570 w 1778686"/>
                <a:gd name="connsiteY11" fmla="*/ 0 h 1989000"/>
                <a:gd name="connsiteX0" fmla="*/ 1083388 w 1779504"/>
                <a:gd name="connsiteY0" fmla="*/ 0 h 1989000"/>
                <a:gd name="connsiteX1" fmla="*/ 1779504 w 1779504"/>
                <a:gd name="connsiteY1" fmla="*/ 709877 h 1989000"/>
                <a:gd name="connsiteX2" fmla="*/ 1776851 w 1779504"/>
                <a:gd name="connsiteY2" fmla="*/ 759382 h 1989000"/>
                <a:gd name="connsiteX3" fmla="*/ 1776852 w 1779504"/>
                <a:gd name="connsiteY3" fmla="*/ 759382 h 1989000"/>
                <a:gd name="connsiteX4" fmla="*/ 1695586 w 1779504"/>
                <a:gd name="connsiteY4" fmla="*/ 1609628 h 1989000"/>
                <a:gd name="connsiteX5" fmla="*/ 695246 w 1779504"/>
                <a:gd name="connsiteY5" fmla="*/ 1989000 h 1989000"/>
                <a:gd name="connsiteX6" fmla="*/ 655897 w 1779504"/>
                <a:gd name="connsiteY6" fmla="*/ 1978344 h 1989000"/>
                <a:gd name="connsiteX7" fmla="*/ 82084 w 1779504"/>
                <a:gd name="connsiteY7" fmla="*/ 1325502 h 1989000"/>
                <a:gd name="connsiteX8" fmla="*/ 818 w 1779504"/>
                <a:gd name="connsiteY8" fmla="*/ 446648 h 1989000"/>
                <a:gd name="connsiteX9" fmla="*/ 819 w 1779504"/>
                <a:gd name="connsiteY9" fmla="*/ 446648 h 1989000"/>
                <a:gd name="connsiteX10" fmla="*/ 14662 w 1779504"/>
                <a:gd name="connsiteY10" fmla="*/ 399252 h 1989000"/>
                <a:gd name="connsiteX11" fmla="*/ 1083388 w 1779504"/>
                <a:gd name="connsiteY11" fmla="*/ 0 h 1989000"/>
                <a:gd name="connsiteX0" fmla="*/ 1083388 w 1779504"/>
                <a:gd name="connsiteY0" fmla="*/ 0 h 1989000"/>
                <a:gd name="connsiteX1" fmla="*/ 1779504 w 1779504"/>
                <a:gd name="connsiteY1" fmla="*/ 709877 h 1989000"/>
                <a:gd name="connsiteX2" fmla="*/ 1776851 w 1779504"/>
                <a:gd name="connsiteY2" fmla="*/ 759382 h 1989000"/>
                <a:gd name="connsiteX3" fmla="*/ 1776852 w 1779504"/>
                <a:gd name="connsiteY3" fmla="*/ 759382 h 1989000"/>
                <a:gd name="connsiteX4" fmla="*/ 1695586 w 1779504"/>
                <a:gd name="connsiteY4" fmla="*/ 1609628 h 1989000"/>
                <a:gd name="connsiteX5" fmla="*/ 695246 w 1779504"/>
                <a:gd name="connsiteY5" fmla="*/ 1989000 h 1989000"/>
                <a:gd name="connsiteX6" fmla="*/ 655897 w 1779504"/>
                <a:gd name="connsiteY6" fmla="*/ 1978344 h 1989000"/>
                <a:gd name="connsiteX7" fmla="*/ 82084 w 1779504"/>
                <a:gd name="connsiteY7" fmla="*/ 1325502 h 1989000"/>
                <a:gd name="connsiteX8" fmla="*/ 818 w 1779504"/>
                <a:gd name="connsiteY8" fmla="*/ 446648 h 1989000"/>
                <a:gd name="connsiteX9" fmla="*/ 819 w 1779504"/>
                <a:gd name="connsiteY9" fmla="*/ 446648 h 1989000"/>
                <a:gd name="connsiteX10" fmla="*/ 14662 w 1779504"/>
                <a:gd name="connsiteY10" fmla="*/ 399252 h 1989000"/>
                <a:gd name="connsiteX11" fmla="*/ 1083388 w 1779504"/>
                <a:gd name="connsiteY11" fmla="*/ 0 h 1989000"/>
                <a:gd name="connsiteX0" fmla="*/ 1083388 w 1779504"/>
                <a:gd name="connsiteY0" fmla="*/ 0 h 1989840"/>
                <a:gd name="connsiteX1" fmla="*/ 1779504 w 1779504"/>
                <a:gd name="connsiteY1" fmla="*/ 709877 h 1989840"/>
                <a:gd name="connsiteX2" fmla="*/ 1776851 w 1779504"/>
                <a:gd name="connsiteY2" fmla="*/ 759382 h 1989840"/>
                <a:gd name="connsiteX3" fmla="*/ 1776852 w 1779504"/>
                <a:gd name="connsiteY3" fmla="*/ 759382 h 1989840"/>
                <a:gd name="connsiteX4" fmla="*/ 1695586 w 1779504"/>
                <a:gd name="connsiteY4" fmla="*/ 1609628 h 1989840"/>
                <a:gd name="connsiteX5" fmla="*/ 695246 w 1779504"/>
                <a:gd name="connsiteY5" fmla="*/ 1989000 h 1989840"/>
                <a:gd name="connsiteX6" fmla="*/ 655897 w 1779504"/>
                <a:gd name="connsiteY6" fmla="*/ 1978344 h 1989840"/>
                <a:gd name="connsiteX7" fmla="*/ 82084 w 1779504"/>
                <a:gd name="connsiteY7" fmla="*/ 1325502 h 1989840"/>
                <a:gd name="connsiteX8" fmla="*/ 818 w 1779504"/>
                <a:gd name="connsiteY8" fmla="*/ 446648 h 1989840"/>
                <a:gd name="connsiteX9" fmla="*/ 819 w 1779504"/>
                <a:gd name="connsiteY9" fmla="*/ 446648 h 1989840"/>
                <a:gd name="connsiteX10" fmla="*/ 14662 w 1779504"/>
                <a:gd name="connsiteY10" fmla="*/ 399252 h 1989840"/>
                <a:gd name="connsiteX11" fmla="*/ 1083388 w 1779504"/>
                <a:gd name="connsiteY11" fmla="*/ 0 h 1989840"/>
                <a:gd name="connsiteX0" fmla="*/ 1083388 w 1782480"/>
                <a:gd name="connsiteY0" fmla="*/ 0 h 1989840"/>
                <a:gd name="connsiteX1" fmla="*/ 1779504 w 1782480"/>
                <a:gd name="connsiteY1" fmla="*/ 709877 h 1989840"/>
                <a:gd name="connsiteX2" fmla="*/ 1776851 w 1782480"/>
                <a:gd name="connsiteY2" fmla="*/ 759382 h 1989840"/>
                <a:gd name="connsiteX3" fmla="*/ 1776852 w 1782480"/>
                <a:gd name="connsiteY3" fmla="*/ 759382 h 1989840"/>
                <a:gd name="connsiteX4" fmla="*/ 1695586 w 1782480"/>
                <a:gd name="connsiteY4" fmla="*/ 1609628 h 1989840"/>
                <a:gd name="connsiteX5" fmla="*/ 695246 w 1782480"/>
                <a:gd name="connsiteY5" fmla="*/ 1989000 h 1989840"/>
                <a:gd name="connsiteX6" fmla="*/ 655897 w 1782480"/>
                <a:gd name="connsiteY6" fmla="*/ 1978344 h 1989840"/>
                <a:gd name="connsiteX7" fmla="*/ 82084 w 1782480"/>
                <a:gd name="connsiteY7" fmla="*/ 1325502 h 1989840"/>
                <a:gd name="connsiteX8" fmla="*/ 818 w 1782480"/>
                <a:gd name="connsiteY8" fmla="*/ 446648 h 1989840"/>
                <a:gd name="connsiteX9" fmla="*/ 819 w 1782480"/>
                <a:gd name="connsiteY9" fmla="*/ 446648 h 1989840"/>
                <a:gd name="connsiteX10" fmla="*/ 14662 w 1782480"/>
                <a:gd name="connsiteY10" fmla="*/ 399252 h 1989840"/>
                <a:gd name="connsiteX11" fmla="*/ 1083388 w 1782480"/>
                <a:gd name="connsiteY11" fmla="*/ 0 h 1989840"/>
                <a:gd name="connsiteX0" fmla="*/ 1083388 w 1777741"/>
                <a:gd name="connsiteY0" fmla="*/ 0 h 1989840"/>
                <a:gd name="connsiteX1" fmla="*/ 1772032 w 1777741"/>
                <a:gd name="connsiteY1" fmla="*/ 700270 h 1989840"/>
                <a:gd name="connsiteX2" fmla="*/ 1776851 w 1777741"/>
                <a:gd name="connsiteY2" fmla="*/ 759382 h 1989840"/>
                <a:gd name="connsiteX3" fmla="*/ 1776852 w 1777741"/>
                <a:gd name="connsiteY3" fmla="*/ 759382 h 1989840"/>
                <a:gd name="connsiteX4" fmla="*/ 1695586 w 1777741"/>
                <a:gd name="connsiteY4" fmla="*/ 1609628 h 1989840"/>
                <a:gd name="connsiteX5" fmla="*/ 695246 w 1777741"/>
                <a:gd name="connsiteY5" fmla="*/ 1989000 h 1989840"/>
                <a:gd name="connsiteX6" fmla="*/ 655897 w 1777741"/>
                <a:gd name="connsiteY6" fmla="*/ 1978344 h 1989840"/>
                <a:gd name="connsiteX7" fmla="*/ 82084 w 1777741"/>
                <a:gd name="connsiteY7" fmla="*/ 1325502 h 1989840"/>
                <a:gd name="connsiteX8" fmla="*/ 818 w 1777741"/>
                <a:gd name="connsiteY8" fmla="*/ 446648 h 1989840"/>
                <a:gd name="connsiteX9" fmla="*/ 819 w 1777741"/>
                <a:gd name="connsiteY9" fmla="*/ 446648 h 1989840"/>
                <a:gd name="connsiteX10" fmla="*/ 14662 w 1777741"/>
                <a:gd name="connsiteY10" fmla="*/ 399252 h 1989840"/>
                <a:gd name="connsiteX11" fmla="*/ 1083388 w 1777741"/>
                <a:gd name="connsiteY11" fmla="*/ 0 h 1989840"/>
                <a:gd name="connsiteX0" fmla="*/ 1083388 w 1778077"/>
                <a:gd name="connsiteY0" fmla="*/ 0 h 1989840"/>
                <a:gd name="connsiteX1" fmla="*/ 1772032 w 1778077"/>
                <a:gd name="connsiteY1" fmla="*/ 700270 h 1989840"/>
                <a:gd name="connsiteX2" fmla="*/ 1776851 w 1778077"/>
                <a:gd name="connsiteY2" fmla="*/ 759382 h 1989840"/>
                <a:gd name="connsiteX3" fmla="*/ 1776852 w 1778077"/>
                <a:gd name="connsiteY3" fmla="*/ 759382 h 1989840"/>
                <a:gd name="connsiteX4" fmla="*/ 1695586 w 1778077"/>
                <a:gd name="connsiteY4" fmla="*/ 1609628 h 1989840"/>
                <a:gd name="connsiteX5" fmla="*/ 695246 w 1778077"/>
                <a:gd name="connsiteY5" fmla="*/ 1989000 h 1989840"/>
                <a:gd name="connsiteX6" fmla="*/ 655897 w 1778077"/>
                <a:gd name="connsiteY6" fmla="*/ 1978344 h 1989840"/>
                <a:gd name="connsiteX7" fmla="*/ 82084 w 1778077"/>
                <a:gd name="connsiteY7" fmla="*/ 1325502 h 1989840"/>
                <a:gd name="connsiteX8" fmla="*/ 818 w 1778077"/>
                <a:gd name="connsiteY8" fmla="*/ 446648 h 1989840"/>
                <a:gd name="connsiteX9" fmla="*/ 819 w 1778077"/>
                <a:gd name="connsiteY9" fmla="*/ 446648 h 1989840"/>
                <a:gd name="connsiteX10" fmla="*/ 14662 w 1778077"/>
                <a:gd name="connsiteY10" fmla="*/ 399252 h 1989840"/>
                <a:gd name="connsiteX11" fmla="*/ 1083388 w 1778077"/>
                <a:gd name="connsiteY11" fmla="*/ 0 h 1989840"/>
                <a:gd name="connsiteX0" fmla="*/ 1083388 w 1778077"/>
                <a:gd name="connsiteY0" fmla="*/ 0 h 1989840"/>
                <a:gd name="connsiteX1" fmla="*/ 1772032 w 1778077"/>
                <a:gd name="connsiteY1" fmla="*/ 700270 h 1989840"/>
                <a:gd name="connsiteX2" fmla="*/ 1776851 w 1778077"/>
                <a:gd name="connsiteY2" fmla="*/ 759382 h 1989840"/>
                <a:gd name="connsiteX3" fmla="*/ 1695586 w 1778077"/>
                <a:gd name="connsiteY3" fmla="*/ 1609628 h 1989840"/>
                <a:gd name="connsiteX4" fmla="*/ 695246 w 1778077"/>
                <a:gd name="connsiteY4" fmla="*/ 1989000 h 1989840"/>
                <a:gd name="connsiteX5" fmla="*/ 655897 w 1778077"/>
                <a:gd name="connsiteY5" fmla="*/ 1978344 h 1989840"/>
                <a:gd name="connsiteX6" fmla="*/ 82084 w 1778077"/>
                <a:gd name="connsiteY6" fmla="*/ 1325502 h 1989840"/>
                <a:gd name="connsiteX7" fmla="*/ 818 w 1778077"/>
                <a:gd name="connsiteY7" fmla="*/ 446648 h 1989840"/>
                <a:gd name="connsiteX8" fmla="*/ 819 w 1778077"/>
                <a:gd name="connsiteY8" fmla="*/ 446648 h 1989840"/>
                <a:gd name="connsiteX9" fmla="*/ 14662 w 1778077"/>
                <a:gd name="connsiteY9" fmla="*/ 399252 h 1989840"/>
                <a:gd name="connsiteX10" fmla="*/ 1083388 w 1778077"/>
                <a:gd name="connsiteY10" fmla="*/ 0 h 1989840"/>
                <a:gd name="connsiteX0" fmla="*/ 1083388 w 1778520"/>
                <a:gd name="connsiteY0" fmla="*/ 0 h 1989840"/>
                <a:gd name="connsiteX1" fmla="*/ 1772032 w 1778520"/>
                <a:gd name="connsiteY1" fmla="*/ 700270 h 1989840"/>
                <a:gd name="connsiteX2" fmla="*/ 1776851 w 1778520"/>
                <a:gd name="connsiteY2" fmla="*/ 759382 h 1989840"/>
                <a:gd name="connsiteX3" fmla="*/ 1695586 w 1778520"/>
                <a:gd name="connsiteY3" fmla="*/ 1609628 h 1989840"/>
                <a:gd name="connsiteX4" fmla="*/ 695246 w 1778520"/>
                <a:gd name="connsiteY4" fmla="*/ 1989000 h 1989840"/>
                <a:gd name="connsiteX5" fmla="*/ 655897 w 1778520"/>
                <a:gd name="connsiteY5" fmla="*/ 1978344 h 1989840"/>
                <a:gd name="connsiteX6" fmla="*/ 82084 w 1778520"/>
                <a:gd name="connsiteY6" fmla="*/ 1325502 h 1989840"/>
                <a:gd name="connsiteX7" fmla="*/ 818 w 1778520"/>
                <a:gd name="connsiteY7" fmla="*/ 446648 h 1989840"/>
                <a:gd name="connsiteX8" fmla="*/ 819 w 1778520"/>
                <a:gd name="connsiteY8" fmla="*/ 446648 h 1989840"/>
                <a:gd name="connsiteX9" fmla="*/ 14662 w 1778520"/>
                <a:gd name="connsiteY9" fmla="*/ 399252 h 1989840"/>
                <a:gd name="connsiteX10" fmla="*/ 1083388 w 1778520"/>
                <a:gd name="connsiteY10" fmla="*/ 0 h 1989840"/>
                <a:gd name="connsiteX0" fmla="*/ 1083388 w 1778077"/>
                <a:gd name="connsiteY0" fmla="*/ 0 h 1989840"/>
                <a:gd name="connsiteX1" fmla="*/ 1772032 w 1778077"/>
                <a:gd name="connsiteY1" fmla="*/ 700270 h 1989840"/>
                <a:gd name="connsiteX2" fmla="*/ 1776851 w 1778077"/>
                <a:gd name="connsiteY2" fmla="*/ 759382 h 1989840"/>
                <a:gd name="connsiteX3" fmla="*/ 1695586 w 1778077"/>
                <a:gd name="connsiteY3" fmla="*/ 1609628 h 1989840"/>
                <a:gd name="connsiteX4" fmla="*/ 695246 w 1778077"/>
                <a:gd name="connsiteY4" fmla="*/ 1989000 h 1989840"/>
                <a:gd name="connsiteX5" fmla="*/ 655897 w 1778077"/>
                <a:gd name="connsiteY5" fmla="*/ 1978344 h 1989840"/>
                <a:gd name="connsiteX6" fmla="*/ 82084 w 1778077"/>
                <a:gd name="connsiteY6" fmla="*/ 1325502 h 1989840"/>
                <a:gd name="connsiteX7" fmla="*/ 818 w 1778077"/>
                <a:gd name="connsiteY7" fmla="*/ 446648 h 1989840"/>
                <a:gd name="connsiteX8" fmla="*/ 819 w 1778077"/>
                <a:gd name="connsiteY8" fmla="*/ 446648 h 1989840"/>
                <a:gd name="connsiteX9" fmla="*/ 14662 w 1778077"/>
                <a:gd name="connsiteY9" fmla="*/ 399252 h 1989840"/>
                <a:gd name="connsiteX10" fmla="*/ 1083388 w 1778077"/>
                <a:gd name="connsiteY10" fmla="*/ 0 h 19898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778077" h="1989840">
                  <a:moveTo>
                    <a:pt x="1083388" y="0"/>
                  </a:moveTo>
                  <a:lnTo>
                    <a:pt x="1772032" y="700270"/>
                  </a:lnTo>
                  <a:cubicBezTo>
                    <a:pt x="1780756" y="710367"/>
                    <a:pt x="1777734" y="743948"/>
                    <a:pt x="1776851" y="759382"/>
                  </a:cubicBezTo>
                  <a:cubicBezTo>
                    <a:pt x="1775968" y="774816"/>
                    <a:pt x="1722674" y="1326213"/>
                    <a:pt x="1695586" y="1609628"/>
                  </a:cubicBezTo>
                  <a:lnTo>
                    <a:pt x="695246" y="1989000"/>
                  </a:lnTo>
                  <a:cubicBezTo>
                    <a:pt x="684265" y="1991853"/>
                    <a:pt x="664743" y="1987233"/>
                    <a:pt x="655897" y="1978344"/>
                  </a:cubicBezTo>
                  <a:cubicBezTo>
                    <a:pt x="647051" y="1969455"/>
                    <a:pt x="273355" y="1543116"/>
                    <a:pt x="82084" y="1325502"/>
                  </a:cubicBezTo>
                  <a:lnTo>
                    <a:pt x="818" y="446648"/>
                  </a:lnTo>
                  <a:cubicBezTo>
                    <a:pt x="818" y="446648"/>
                    <a:pt x="3677" y="461379"/>
                    <a:pt x="819" y="446648"/>
                  </a:cubicBezTo>
                  <a:cubicBezTo>
                    <a:pt x="-2039" y="431917"/>
                    <a:pt x="2576" y="404377"/>
                    <a:pt x="14662" y="399252"/>
                  </a:cubicBezTo>
                  <a:cubicBezTo>
                    <a:pt x="26748" y="394127"/>
                    <a:pt x="727146" y="133084"/>
                    <a:pt x="1083388" y="0"/>
                  </a:cubicBezTo>
                  <a:close/>
                </a:path>
              </a:pathLst>
            </a:custGeom>
            <a:solidFill>
              <a:schemeClr val="tx1"/>
            </a:solidFill>
            <a:ln w="254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47" name="フリーフォーム: 図形 246">
              <a:extLst>
                <a:ext uri="{FF2B5EF4-FFF2-40B4-BE49-F238E27FC236}">
                  <a16:creationId xmlns:a16="http://schemas.microsoft.com/office/drawing/2014/main" id="{6F500E11-5464-4D54-BE2D-3B60C9F47A30}"/>
                </a:ext>
              </a:extLst>
            </p:cNvPr>
            <p:cNvSpPr/>
            <p:nvPr/>
          </p:nvSpPr>
          <p:spPr>
            <a:xfrm>
              <a:off x="3061558" y="2942841"/>
              <a:ext cx="823079" cy="919861"/>
            </a:xfrm>
            <a:custGeom>
              <a:avLst/>
              <a:gdLst>
                <a:gd name="connsiteX0" fmla="*/ 458143 w 1088213"/>
                <a:gd name="connsiteY0" fmla="*/ 0 h 1933020"/>
                <a:gd name="connsiteX1" fmla="*/ 1088213 w 1088213"/>
                <a:gd name="connsiteY1" fmla="*/ 716849 h 1933020"/>
                <a:gd name="connsiteX2" fmla="*/ 1007836 w 1088213"/>
                <a:gd name="connsiteY2" fmla="*/ 1557797 h 1933020"/>
                <a:gd name="connsiteX3" fmla="*/ 18436 w 1088213"/>
                <a:gd name="connsiteY3" fmla="*/ 1933020 h 1933020"/>
                <a:gd name="connsiteX4" fmla="*/ 14743 w 1088213"/>
                <a:gd name="connsiteY4" fmla="*/ 1928818 h 1933020"/>
                <a:gd name="connsiteX5" fmla="*/ 0 w 1088213"/>
                <a:gd name="connsiteY5" fmla="*/ 1129546 h 1933020"/>
                <a:gd name="connsiteX6" fmla="*/ 1088212 w 1088213"/>
                <a:gd name="connsiteY6" fmla="*/ 716849 h 1933020"/>
                <a:gd name="connsiteX7" fmla="*/ 458142 w 1088213"/>
                <a:gd name="connsiteY7" fmla="*/ 0 h 1933020"/>
                <a:gd name="connsiteX8" fmla="*/ 458143 w 1088213"/>
                <a:gd name="connsiteY8" fmla="*/ 0 h 1933020"/>
                <a:gd name="connsiteX0" fmla="*/ 458142 w 1088213"/>
                <a:gd name="connsiteY0" fmla="*/ 0 h 1933020"/>
                <a:gd name="connsiteX1" fmla="*/ 1088213 w 1088213"/>
                <a:gd name="connsiteY1" fmla="*/ 716849 h 1933020"/>
                <a:gd name="connsiteX2" fmla="*/ 1007836 w 1088213"/>
                <a:gd name="connsiteY2" fmla="*/ 1557797 h 1933020"/>
                <a:gd name="connsiteX3" fmla="*/ 18436 w 1088213"/>
                <a:gd name="connsiteY3" fmla="*/ 1933020 h 1933020"/>
                <a:gd name="connsiteX4" fmla="*/ 14743 w 1088213"/>
                <a:gd name="connsiteY4" fmla="*/ 1928818 h 1933020"/>
                <a:gd name="connsiteX5" fmla="*/ 0 w 1088213"/>
                <a:gd name="connsiteY5" fmla="*/ 1129546 h 1933020"/>
                <a:gd name="connsiteX6" fmla="*/ 1088212 w 1088213"/>
                <a:gd name="connsiteY6" fmla="*/ 716849 h 1933020"/>
                <a:gd name="connsiteX7" fmla="*/ 458142 w 1088213"/>
                <a:gd name="connsiteY7" fmla="*/ 0 h 1933020"/>
                <a:gd name="connsiteX0" fmla="*/ 1088212 w 1088213"/>
                <a:gd name="connsiteY0" fmla="*/ 0 h 1216171"/>
                <a:gd name="connsiteX1" fmla="*/ 1088213 w 1088213"/>
                <a:gd name="connsiteY1" fmla="*/ 0 h 1216171"/>
                <a:gd name="connsiteX2" fmla="*/ 1007836 w 1088213"/>
                <a:gd name="connsiteY2" fmla="*/ 840948 h 1216171"/>
                <a:gd name="connsiteX3" fmla="*/ 18436 w 1088213"/>
                <a:gd name="connsiteY3" fmla="*/ 1216171 h 1216171"/>
                <a:gd name="connsiteX4" fmla="*/ 14743 w 1088213"/>
                <a:gd name="connsiteY4" fmla="*/ 1211969 h 1216171"/>
                <a:gd name="connsiteX5" fmla="*/ 0 w 1088213"/>
                <a:gd name="connsiteY5" fmla="*/ 412697 h 1216171"/>
                <a:gd name="connsiteX6" fmla="*/ 1088212 w 1088213"/>
                <a:gd name="connsiteY6" fmla="*/ 0 h 12161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88213" h="1216171">
                  <a:moveTo>
                    <a:pt x="1088212" y="0"/>
                  </a:moveTo>
                  <a:lnTo>
                    <a:pt x="1088213" y="0"/>
                  </a:lnTo>
                  <a:lnTo>
                    <a:pt x="1007836" y="840948"/>
                  </a:lnTo>
                  <a:lnTo>
                    <a:pt x="18436" y="1216171"/>
                  </a:lnTo>
                  <a:lnTo>
                    <a:pt x="14743" y="1211969"/>
                  </a:lnTo>
                  <a:lnTo>
                    <a:pt x="0" y="412697"/>
                  </a:lnTo>
                  <a:lnTo>
                    <a:pt x="1088212" y="0"/>
                  </a:lnTo>
                  <a:close/>
                </a:path>
              </a:pathLst>
            </a:custGeom>
            <a:solidFill>
              <a:srgbClr val="F8F8F8">
                <a:alpha val="2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48" name="フリーフォーム: 図形 247">
              <a:extLst>
                <a:ext uri="{FF2B5EF4-FFF2-40B4-BE49-F238E27FC236}">
                  <a16:creationId xmlns:a16="http://schemas.microsoft.com/office/drawing/2014/main" id="{0713CFE3-C32F-4F32-81AE-ED99C2C16FAE}"/>
                </a:ext>
              </a:extLst>
            </p:cNvPr>
            <p:cNvSpPr/>
            <p:nvPr/>
          </p:nvSpPr>
          <p:spPr>
            <a:xfrm>
              <a:off x="2547939" y="2714270"/>
              <a:ext cx="490056" cy="1145841"/>
            </a:xfrm>
            <a:custGeom>
              <a:avLst/>
              <a:gdLst>
                <a:gd name="connsiteX0" fmla="*/ 1 w 647914"/>
                <a:gd name="connsiteY0" fmla="*/ 0 h 1514945"/>
                <a:gd name="connsiteX1" fmla="*/ 630070 w 647914"/>
                <a:gd name="connsiteY1" fmla="*/ 716848 h 1514945"/>
                <a:gd name="connsiteX2" fmla="*/ 633171 w 647914"/>
                <a:gd name="connsiteY2" fmla="*/ 715672 h 1514945"/>
                <a:gd name="connsiteX3" fmla="*/ 647914 w 647914"/>
                <a:gd name="connsiteY3" fmla="*/ 1514945 h 1514945"/>
                <a:gd name="connsiteX4" fmla="*/ 80377 w 647914"/>
                <a:gd name="connsiteY4" fmla="*/ 869242 h 1514945"/>
                <a:gd name="connsiteX5" fmla="*/ 0 w 647914"/>
                <a:gd name="connsiteY5" fmla="*/ 0 h 1514945"/>
                <a:gd name="connsiteX6" fmla="*/ 1 w 647914"/>
                <a:gd name="connsiteY6" fmla="*/ 0 h 1514945"/>
                <a:gd name="connsiteX0" fmla="*/ 1 w 647914"/>
                <a:gd name="connsiteY0" fmla="*/ 0 h 1514945"/>
                <a:gd name="connsiteX1" fmla="*/ 630070 w 647914"/>
                <a:gd name="connsiteY1" fmla="*/ 716848 h 1514945"/>
                <a:gd name="connsiteX2" fmla="*/ 647914 w 647914"/>
                <a:gd name="connsiteY2" fmla="*/ 1514945 h 1514945"/>
                <a:gd name="connsiteX3" fmla="*/ 80377 w 647914"/>
                <a:gd name="connsiteY3" fmla="*/ 869242 h 1514945"/>
                <a:gd name="connsiteX4" fmla="*/ 0 w 647914"/>
                <a:gd name="connsiteY4" fmla="*/ 0 h 1514945"/>
                <a:gd name="connsiteX5" fmla="*/ 1 w 647914"/>
                <a:gd name="connsiteY5" fmla="*/ 0 h 15149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47914" h="1514945">
                  <a:moveTo>
                    <a:pt x="1" y="0"/>
                  </a:moveTo>
                  <a:lnTo>
                    <a:pt x="630070" y="716848"/>
                  </a:lnTo>
                  <a:lnTo>
                    <a:pt x="647914" y="1514945"/>
                  </a:lnTo>
                  <a:lnTo>
                    <a:pt x="80377" y="869242"/>
                  </a:lnTo>
                  <a:lnTo>
                    <a:pt x="0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F8F8F8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49" name="楕円 248">
              <a:extLst>
                <a:ext uri="{FF2B5EF4-FFF2-40B4-BE49-F238E27FC236}">
                  <a16:creationId xmlns:a16="http://schemas.microsoft.com/office/drawing/2014/main" id="{EABEB4B4-7C23-461E-A718-587AF1C497E0}"/>
                </a:ext>
              </a:extLst>
            </p:cNvPr>
            <p:cNvSpPr/>
            <p:nvPr/>
          </p:nvSpPr>
          <p:spPr>
            <a:xfrm rot="20700000">
              <a:off x="3137138" y="3284958"/>
              <a:ext cx="183150" cy="14651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0" name="楕円 249">
              <a:extLst>
                <a:ext uri="{FF2B5EF4-FFF2-40B4-BE49-F238E27FC236}">
                  <a16:creationId xmlns:a16="http://schemas.microsoft.com/office/drawing/2014/main" id="{D527627F-F58A-4FF4-A020-5C9D075BEFAB}"/>
                </a:ext>
              </a:extLst>
            </p:cNvPr>
            <p:cNvSpPr/>
            <p:nvPr/>
          </p:nvSpPr>
          <p:spPr>
            <a:xfrm rot="20700000">
              <a:off x="3622214" y="3108562"/>
              <a:ext cx="183150" cy="14651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1" name="楕円 250">
              <a:extLst>
                <a:ext uri="{FF2B5EF4-FFF2-40B4-BE49-F238E27FC236}">
                  <a16:creationId xmlns:a16="http://schemas.microsoft.com/office/drawing/2014/main" id="{35A382E1-FFB2-491A-B090-2EC90DCBE7C8}"/>
                </a:ext>
              </a:extLst>
            </p:cNvPr>
            <p:cNvSpPr/>
            <p:nvPr/>
          </p:nvSpPr>
          <p:spPr>
            <a:xfrm rot="20700000">
              <a:off x="3141054" y="3631105"/>
              <a:ext cx="163788" cy="13102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2" name="楕円 251">
              <a:extLst>
                <a:ext uri="{FF2B5EF4-FFF2-40B4-BE49-F238E27FC236}">
                  <a16:creationId xmlns:a16="http://schemas.microsoft.com/office/drawing/2014/main" id="{22DCB753-956F-455F-85BD-0A21D1AFD9F5}"/>
                </a:ext>
              </a:extLst>
            </p:cNvPr>
            <p:cNvSpPr/>
            <p:nvPr/>
          </p:nvSpPr>
          <p:spPr>
            <a:xfrm rot="20700000">
              <a:off x="3637979" y="3435909"/>
              <a:ext cx="163788" cy="13102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3" name="楕円 252">
              <a:extLst>
                <a:ext uri="{FF2B5EF4-FFF2-40B4-BE49-F238E27FC236}">
                  <a16:creationId xmlns:a16="http://schemas.microsoft.com/office/drawing/2014/main" id="{CD394AF6-BFCD-4635-897F-7A38520AFA3F}"/>
                </a:ext>
              </a:extLst>
            </p:cNvPr>
            <p:cNvSpPr/>
            <p:nvPr/>
          </p:nvSpPr>
          <p:spPr>
            <a:xfrm rot="20700000">
              <a:off x="2625352" y="2953104"/>
              <a:ext cx="95062" cy="14122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4" name="楕円 253">
              <a:extLst>
                <a:ext uri="{FF2B5EF4-FFF2-40B4-BE49-F238E27FC236}">
                  <a16:creationId xmlns:a16="http://schemas.microsoft.com/office/drawing/2014/main" id="{2865FAC3-A208-4E6A-91DB-8317EA6CAD04}"/>
                </a:ext>
              </a:extLst>
            </p:cNvPr>
            <p:cNvSpPr/>
            <p:nvPr/>
          </p:nvSpPr>
          <p:spPr>
            <a:xfrm rot="20700000">
              <a:off x="2865859" y="3226947"/>
              <a:ext cx="95062" cy="14122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5" name="楕円 254">
              <a:extLst>
                <a:ext uri="{FF2B5EF4-FFF2-40B4-BE49-F238E27FC236}">
                  <a16:creationId xmlns:a16="http://schemas.microsoft.com/office/drawing/2014/main" id="{BAE43628-8134-4DEC-AF56-24AFCA2E68AC}"/>
                </a:ext>
              </a:extLst>
            </p:cNvPr>
            <p:cNvSpPr/>
            <p:nvPr/>
          </p:nvSpPr>
          <p:spPr>
            <a:xfrm rot="20700000">
              <a:off x="2624523" y="3232861"/>
              <a:ext cx="96720" cy="14368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6" name="楕円 255">
              <a:extLst>
                <a:ext uri="{FF2B5EF4-FFF2-40B4-BE49-F238E27FC236}">
                  <a16:creationId xmlns:a16="http://schemas.microsoft.com/office/drawing/2014/main" id="{496097BF-48EC-4207-80B4-C4FA4D7D5BE4}"/>
                </a:ext>
              </a:extLst>
            </p:cNvPr>
            <p:cNvSpPr/>
            <p:nvPr/>
          </p:nvSpPr>
          <p:spPr>
            <a:xfrm rot="20700000">
              <a:off x="2865030" y="3506704"/>
              <a:ext cx="96720" cy="14368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7" name="楕円 256">
              <a:extLst>
                <a:ext uri="{FF2B5EF4-FFF2-40B4-BE49-F238E27FC236}">
                  <a16:creationId xmlns:a16="http://schemas.microsoft.com/office/drawing/2014/main" id="{4D1D9871-62A3-4635-993B-D3E590F900C9}"/>
                </a:ext>
              </a:extLst>
            </p:cNvPr>
            <p:cNvSpPr/>
            <p:nvPr/>
          </p:nvSpPr>
          <p:spPr>
            <a:xfrm>
              <a:off x="3207588" y="2456602"/>
              <a:ext cx="203074" cy="16354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8" name="楕円 257">
              <a:extLst>
                <a:ext uri="{FF2B5EF4-FFF2-40B4-BE49-F238E27FC236}">
                  <a16:creationId xmlns:a16="http://schemas.microsoft.com/office/drawing/2014/main" id="{38BF4AA6-2732-408D-A00F-59C46CDC342F}"/>
                </a:ext>
              </a:extLst>
            </p:cNvPr>
            <p:cNvSpPr/>
            <p:nvPr/>
          </p:nvSpPr>
          <p:spPr>
            <a:xfrm>
              <a:off x="2752296" y="2612776"/>
              <a:ext cx="203074" cy="16354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9" name="楕円 258">
              <a:extLst>
                <a:ext uri="{FF2B5EF4-FFF2-40B4-BE49-F238E27FC236}">
                  <a16:creationId xmlns:a16="http://schemas.microsoft.com/office/drawing/2014/main" id="{F23609BD-095C-4B5A-9B55-B685BAD3587E}"/>
                </a:ext>
              </a:extLst>
            </p:cNvPr>
            <p:cNvSpPr/>
            <p:nvPr/>
          </p:nvSpPr>
          <p:spPr>
            <a:xfrm>
              <a:off x="3504837" y="2754937"/>
              <a:ext cx="203074" cy="16354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0" name="楕円 259">
              <a:extLst>
                <a:ext uri="{FF2B5EF4-FFF2-40B4-BE49-F238E27FC236}">
                  <a16:creationId xmlns:a16="http://schemas.microsoft.com/office/drawing/2014/main" id="{BE17437A-A048-4A1C-A705-A561036C8B45}"/>
                </a:ext>
              </a:extLst>
            </p:cNvPr>
            <p:cNvSpPr/>
            <p:nvPr/>
          </p:nvSpPr>
          <p:spPr>
            <a:xfrm>
              <a:off x="3057096" y="2924720"/>
              <a:ext cx="203074" cy="16354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1" name="楕円 260">
              <a:extLst>
                <a:ext uri="{FF2B5EF4-FFF2-40B4-BE49-F238E27FC236}">
                  <a16:creationId xmlns:a16="http://schemas.microsoft.com/office/drawing/2014/main" id="{225B1E32-9A34-4F0C-A1C8-3A271BD7E732}"/>
                </a:ext>
              </a:extLst>
            </p:cNvPr>
            <p:cNvSpPr/>
            <p:nvPr/>
          </p:nvSpPr>
          <p:spPr>
            <a:xfrm>
              <a:off x="3123771" y="2681833"/>
              <a:ext cx="203074" cy="16354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2" name="楕円 261">
              <a:extLst>
                <a:ext uri="{FF2B5EF4-FFF2-40B4-BE49-F238E27FC236}">
                  <a16:creationId xmlns:a16="http://schemas.microsoft.com/office/drawing/2014/main" id="{A6D172FE-90FB-4763-9998-68452F7ABA86}"/>
                </a:ext>
              </a:extLst>
            </p:cNvPr>
            <p:cNvSpPr/>
            <p:nvPr/>
          </p:nvSpPr>
          <p:spPr>
            <a:xfrm rot="20700000">
              <a:off x="2744415" y="3081690"/>
              <a:ext cx="95062" cy="14122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3" name="楕円 262">
              <a:extLst>
                <a:ext uri="{FF2B5EF4-FFF2-40B4-BE49-F238E27FC236}">
                  <a16:creationId xmlns:a16="http://schemas.microsoft.com/office/drawing/2014/main" id="{73A94F55-BD8F-4CE9-9CC0-787D18EE65E9}"/>
                </a:ext>
              </a:extLst>
            </p:cNvPr>
            <p:cNvSpPr/>
            <p:nvPr/>
          </p:nvSpPr>
          <p:spPr>
            <a:xfrm rot="20700000">
              <a:off x="2745967" y="3368591"/>
              <a:ext cx="96720" cy="14368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881353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28886</TotalTime>
  <Words>16</Words>
  <Application>Microsoft Office PowerPoint</Application>
  <PresentationFormat>A4 210 x 297 mm</PresentationFormat>
  <Paragraphs>4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8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pptxi97_サイコロ、ダイスのイラスト</dc:title>
  <dc:subject>pptxi97_サイコロ、ダイスのイラスト</dc:subject>
  <dc:creator>でじけろお</dc:creator>
  <cp:revision>1</cp:revision>
  <dcterms:created xsi:type="dcterms:W3CDTF">2018-05-20T00:31:01Z</dcterms:created>
  <dcterms:modified xsi:type="dcterms:W3CDTF">2022-03-26T17:15:38Z</dcterms:modified>
  <cp:version>1</cp:version>
</cp:coreProperties>
</file>